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1"/>
  </p:sldMasterIdLst>
  <p:notesMasterIdLst>
    <p:notesMasterId r:id="rId26"/>
  </p:notesMasterIdLst>
  <p:handoutMasterIdLst>
    <p:handoutMasterId r:id="rId27"/>
  </p:handoutMasterIdLst>
  <p:sldIdLst>
    <p:sldId id="256" r:id="rId2"/>
    <p:sldId id="257" r:id="rId3"/>
    <p:sldId id="261" r:id="rId4"/>
    <p:sldId id="259" r:id="rId5"/>
    <p:sldId id="262" r:id="rId6"/>
    <p:sldId id="267" r:id="rId7"/>
    <p:sldId id="264" r:id="rId8"/>
    <p:sldId id="273" r:id="rId9"/>
    <p:sldId id="274" r:id="rId10"/>
    <p:sldId id="265" r:id="rId11"/>
    <p:sldId id="266" r:id="rId12"/>
    <p:sldId id="269" r:id="rId13"/>
    <p:sldId id="270" r:id="rId14"/>
    <p:sldId id="271" r:id="rId15"/>
    <p:sldId id="275" r:id="rId16"/>
    <p:sldId id="277" r:id="rId17"/>
    <p:sldId id="279" r:id="rId18"/>
    <p:sldId id="284" r:id="rId19"/>
    <p:sldId id="285" r:id="rId20"/>
    <p:sldId id="286" r:id="rId21"/>
    <p:sldId id="289" r:id="rId22"/>
    <p:sldId id="290" r:id="rId23"/>
    <p:sldId id="288" r:id="rId24"/>
    <p:sldId id="287" r:id="rId25"/>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432" userDrawn="1">
          <p15:clr>
            <a:srgbClr val="A4A3A4"/>
          </p15:clr>
        </p15:guide>
        <p15:guide id="14" pos="7319" userDrawn="1">
          <p15:clr>
            <a:srgbClr val="A4A3A4"/>
          </p15:clr>
        </p15:guide>
        <p15:guide id="20" orient="horz" pos="3772">
          <p15:clr>
            <a:srgbClr val="A4A3A4"/>
          </p15:clr>
        </p15:guide>
        <p15:guide id="21" pos="7318">
          <p15:clr>
            <a:srgbClr val="A4A3A4"/>
          </p15:clr>
        </p15:guide>
        <p15:guide id="22" pos="358">
          <p15:clr>
            <a:srgbClr val="A4A3A4"/>
          </p15:clr>
        </p15:guide>
        <p15:guide id="23" orient="horz" pos="912" userDrawn="1">
          <p15:clr>
            <a:srgbClr val="A4A3A4"/>
          </p15:clr>
        </p15:guide>
        <p15:guide id="25" orient="horz" pos="4101">
          <p15:clr>
            <a:srgbClr val="A4A3A4"/>
          </p15:clr>
        </p15:guide>
        <p15:guide id="26" orient="horz" pos="109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BE89"/>
    <a:srgbClr val="137FE2"/>
    <a:srgbClr val="53A542"/>
    <a:srgbClr val="2889FF"/>
    <a:srgbClr val="89929F"/>
    <a:srgbClr val="92D371"/>
    <a:srgbClr val="15A599"/>
    <a:srgbClr val="2951B9"/>
    <a:srgbClr val="265CBE"/>
    <a:srgbClr val="188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4" autoAdjust="0"/>
    <p:restoredTop sz="94224" autoAdjust="0"/>
  </p:normalViewPr>
  <p:slideViewPr>
    <p:cSldViewPr snapToGrid="0">
      <p:cViewPr>
        <p:scale>
          <a:sx n="100" d="100"/>
          <a:sy n="100" d="100"/>
        </p:scale>
        <p:origin x="536" y="144"/>
      </p:cViewPr>
      <p:guideLst>
        <p:guide orient="horz" pos="432"/>
        <p:guide pos="7319"/>
        <p:guide orient="horz" pos="3772"/>
        <p:guide pos="7318"/>
        <p:guide pos="358"/>
        <p:guide orient="horz" pos="912"/>
        <p:guide orient="horz" pos="4101"/>
        <p:guide orient="horz" pos="1098"/>
      </p:guideLst>
    </p:cSldViewPr>
  </p:slideViewPr>
  <p:outlineViewPr>
    <p:cViewPr>
      <p:scale>
        <a:sx n="33" d="100"/>
        <a:sy n="33" d="100"/>
      </p:scale>
      <p:origin x="-72"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0" d="100"/>
          <a:sy n="110" d="100"/>
        </p:scale>
        <p:origin x="-4216" y="-112"/>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2016.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2016.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i="1" u="none" kern="1200" baseline="0" dirty="0">
                <a:solidFill>
                  <a:schemeClr val="tx1"/>
                </a:solidFill>
                <a:ea typeface="+mn-ea"/>
                <a:cs typeface="+mn-cs"/>
              </a:rPr>
              <a:t>Key Takeaway:</a:t>
            </a:r>
            <a:br>
              <a:rPr lang="en-US" sz="1000" i="1" u="none" kern="1200" baseline="0" dirty="0">
                <a:solidFill>
                  <a:schemeClr val="tx1"/>
                </a:solidFill>
                <a:ea typeface="+mn-ea"/>
                <a:cs typeface="+mn-cs"/>
              </a:rPr>
            </a:br>
            <a:r>
              <a:rPr lang="en-US" sz="1000" kern="1200" dirty="0">
                <a:solidFill>
                  <a:schemeClr val="tx2"/>
                </a:solidFill>
                <a:effectLst/>
                <a:ea typeface="+mn-ea"/>
                <a:cs typeface="+mn-cs"/>
              </a:rPr>
              <a:t>We are a publicly traded company.  Please make your buying decisions only on the products commercially available from Salesforce.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i="1" u="none" kern="1200" baseline="0" dirty="0">
              <a:solidFill>
                <a:schemeClr val="tx1"/>
              </a:solidFill>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i="1" u="none" kern="1200" baseline="0" dirty="0">
                <a:solidFill>
                  <a:schemeClr val="tx1"/>
                </a:solidFill>
                <a:ea typeface="+mn-ea"/>
                <a:cs typeface="+mn-cs"/>
              </a:rPr>
              <a:t>Talk Track:</a:t>
            </a:r>
          </a:p>
          <a:p>
            <a:pPr marL="0" indent="0">
              <a:buNone/>
            </a:pPr>
            <a:r>
              <a:rPr lang="en-US" dirty="0"/>
              <a:t>Before I begin, just</a:t>
            </a:r>
            <a:r>
              <a:rPr lang="en-US" baseline="0" dirty="0"/>
              <a:t> a quick note that w</a:t>
            </a:r>
            <a:r>
              <a:rPr lang="en-US" dirty="0"/>
              <a:t>hen considering future developments, whether by us or with any other solution provider, you should always base your purchasing decisions on what is currently available. </a:t>
            </a:r>
          </a:p>
        </p:txBody>
      </p:sp>
    </p:spTree>
    <p:extLst>
      <p:ext uri="{BB962C8B-B14F-4D97-AF65-F5344CB8AC3E}">
        <p14:creationId xmlns:p14="http://schemas.microsoft.com/office/powerpoint/2010/main" val="727295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7917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1236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615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122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ogo_Slid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4422729" y="2251662"/>
            <a:ext cx="3346788" cy="2347326"/>
            <a:chOff x="3073406" y="1312864"/>
            <a:chExt cx="6038864" cy="4235448"/>
          </a:xfrm>
        </p:grpSpPr>
        <p:sp>
          <p:nvSpPr>
            <p:cNvPr id="6"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80526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c 2_MtnFooter">
    <p:spTree>
      <p:nvGrpSpPr>
        <p:cNvPr id="1" name=""/>
        <p:cNvGrpSpPr/>
        <p:nvPr/>
      </p:nvGrpSpPr>
      <p:grpSpPr>
        <a:xfrm>
          <a:off x="0" y="0"/>
          <a:ext cx="0" cy="0"/>
          <a:chOff x="0" y="0"/>
          <a:chExt cx="0" cy="0"/>
        </a:xfrm>
      </p:grpSpPr>
      <p:grpSp>
        <p:nvGrpSpPr>
          <p:cNvPr id="59" name="Group 58"/>
          <p:cNvGrpSpPr/>
          <p:nvPr userDrawn="1"/>
        </p:nvGrpSpPr>
        <p:grpSpPr>
          <a:xfrm>
            <a:off x="389" y="6142153"/>
            <a:ext cx="12198206" cy="733518"/>
            <a:chOff x="389" y="6150391"/>
            <a:chExt cx="12198206" cy="733518"/>
          </a:xfrm>
        </p:grpSpPr>
        <p:sp>
          <p:nvSpPr>
            <p:cNvPr id="60"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2"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3"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4"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5"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7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8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2" name="Group 101"/>
            <p:cNvGrpSpPr/>
            <p:nvPr/>
          </p:nvGrpSpPr>
          <p:grpSpPr>
            <a:xfrm>
              <a:off x="730738" y="6295020"/>
              <a:ext cx="3468806" cy="587434"/>
              <a:chOff x="635957" y="6252598"/>
              <a:chExt cx="3682207" cy="623572"/>
            </a:xfrm>
          </p:grpSpPr>
          <p:sp>
            <p:nvSpPr>
              <p:cNvPr id="10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8"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9"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0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4" name="Group 103"/>
            <p:cNvGrpSpPr/>
            <p:nvPr/>
          </p:nvGrpSpPr>
          <p:grpSpPr>
            <a:xfrm>
              <a:off x="4486591" y="6543404"/>
              <a:ext cx="2002435" cy="339050"/>
              <a:chOff x="4486591" y="6531402"/>
              <a:chExt cx="2002435" cy="339050"/>
            </a:xfrm>
          </p:grpSpPr>
          <p:sp>
            <p:nvSpPr>
              <p:cNvPr id="10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0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6"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4" name="Footer Placeholder 3"/>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082153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9"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116857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column_MtnFooter">
    <p:spTree>
      <p:nvGrpSpPr>
        <p:cNvPr id="1" name=""/>
        <p:cNvGrpSpPr/>
        <p:nvPr/>
      </p:nvGrpSpPr>
      <p:grpSpPr>
        <a:xfrm>
          <a:off x="0" y="0"/>
          <a:ext cx="0" cy="0"/>
          <a:chOff x="0" y="0"/>
          <a:chExt cx="0" cy="0"/>
        </a:xfrm>
      </p:grpSpPr>
      <p:grpSp>
        <p:nvGrpSpPr>
          <p:cNvPr id="58" name="Group 57"/>
          <p:cNvGrpSpPr/>
          <p:nvPr userDrawn="1"/>
        </p:nvGrpSpPr>
        <p:grpSpPr>
          <a:xfrm>
            <a:off x="389" y="6142153"/>
            <a:ext cx="12198206" cy="733518"/>
            <a:chOff x="389" y="6150391"/>
            <a:chExt cx="12198206" cy="733518"/>
          </a:xfrm>
        </p:grpSpPr>
        <p:sp>
          <p:nvSpPr>
            <p:cNvPr id="59"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0"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7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8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2" name="Group 101"/>
            <p:cNvGrpSpPr/>
            <p:nvPr/>
          </p:nvGrpSpPr>
          <p:grpSpPr>
            <a:xfrm>
              <a:off x="730738" y="6295020"/>
              <a:ext cx="3468806" cy="587434"/>
              <a:chOff x="635957" y="6252598"/>
              <a:chExt cx="3682207" cy="623572"/>
            </a:xfrm>
          </p:grpSpPr>
          <p:sp>
            <p:nvSpPr>
              <p:cNvPr id="10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1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1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0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4" name="Group 103"/>
            <p:cNvGrpSpPr/>
            <p:nvPr/>
          </p:nvGrpSpPr>
          <p:grpSpPr>
            <a:xfrm>
              <a:off x="4486591" y="6543404"/>
              <a:ext cx="2002435" cy="339050"/>
              <a:chOff x="4486591" y="6531402"/>
              <a:chExt cx="2002435" cy="339050"/>
            </a:xfrm>
          </p:grpSpPr>
          <p:sp>
            <p:nvSpPr>
              <p:cNvPr id="10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0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9" name="Footer Placeholder 3"/>
          <p:cNvSpPr>
            <a:spLocks noGrp="1"/>
          </p:cNvSpPr>
          <p:nvPr>
            <p:ph type="ftr" sz="quarter" idx="17"/>
          </p:nvPr>
        </p:nvSpPr>
        <p:spPr>
          <a:xfrm>
            <a:off x="577851" y="6545047"/>
            <a:ext cx="10022416" cy="171410"/>
          </a:xfrm>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239101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2"/>
          </p:nvPr>
        </p:nvSpPr>
        <p:spPr>
          <a:xfrm>
            <a:off x="4377367" y="1763999"/>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0"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0961539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_MtnFooter">
    <p:spTree>
      <p:nvGrpSpPr>
        <p:cNvPr id="1" name=""/>
        <p:cNvGrpSpPr/>
        <p:nvPr/>
      </p:nvGrpSpPr>
      <p:grpSpPr>
        <a:xfrm>
          <a:off x="0" y="0"/>
          <a:ext cx="0" cy="0"/>
          <a:chOff x="0" y="0"/>
          <a:chExt cx="0" cy="0"/>
        </a:xfrm>
      </p:grpSpPr>
      <p:grpSp>
        <p:nvGrpSpPr>
          <p:cNvPr id="62" name="Group 61"/>
          <p:cNvGrpSpPr/>
          <p:nvPr userDrawn="1"/>
        </p:nvGrpSpPr>
        <p:grpSpPr>
          <a:xfrm>
            <a:off x="389" y="6142153"/>
            <a:ext cx="12198206" cy="733518"/>
            <a:chOff x="389" y="6150391"/>
            <a:chExt cx="12198206" cy="733518"/>
          </a:xfrm>
        </p:grpSpPr>
        <p:sp>
          <p:nvSpPr>
            <p:cNvPr id="63"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3"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2" name="Group 151"/>
            <p:cNvGrpSpPr/>
            <p:nvPr/>
          </p:nvGrpSpPr>
          <p:grpSpPr>
            <a:xfrm>
              <a:off x="730738" y="6295020"/>
              <a:ext cx="3468806" cy="587434"/>
              <a:chOff x="635957" y="6252598"/>
              <a:chExt cx="3682207" cy="623572"/>
            </a:xfrm>
          </p:grpSpPr>
          <p:sp>
            <p:nvSpPr>
              <p:cNvPr id="15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6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5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4" name="Group 153"/>
            <p:cNvGrpSpPr/>
            <p:nvPr/>
          </p:nvGrpSpPr>
          <p:grpSpPr>
            <a:xfrm>
              <a:off x="4486591" y="6543404"/>
              <a:ext cx="2002435" cy="339050"/>
              <a:chOff x="4486591" y="6531402"/>
              <a:chExt cx="2002435" cy="339050"/>
            </a:xfrm>
          </p:grpSpPr>
          <p:sp>
            <p:nvSpPr>
              <p:cNvPr id="15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5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hasCustomPrompt="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4"/>
          <p:cNvSpPr>
            <a:spLocks noGrp="1"/>
          </p:cNvSpPr>
          <p:nvPr>
            <p:ph sz="quarter" idx="12" hasCustomPrompt="1"/>
          </p:nvPr>
        </p:nvSpPr>
        <p:spPr>
          <a:xfrm>
            <a:off x="4377367" y="1763999"/>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Content Placeholder 6"/>
          <p:cNvSpPr>
            <a:spLocks noGrp="1"/>
          </p:cNvSpPr>
          <p:nvPr>
            <p:ph sz="quarter" idx="13" hasCustomPrompt="1"/>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0" name="Footer Placeholder 3"/>
          <p:cNvSpPr>
            <a:spLocks noGrp="1"/>
          </p:cNvSpPr>
          <p:nvPr>
            <p:ph type="ftr" sz="quarter" idx="17"/>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8088519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column">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4" name="Content Placeholder 3"/>
          <p:cNvSpPr>
            <a:spLocks noGrp="1"/>
          </p:cNvSpPr>
          <p:nvPr>
            <p:ph sz="quarter" idx="11"/>
          </p:nvPr>
        </p:nvSpPr>
        <p:spPr>
          <a:xfrm>
            <a:off x="3405753" y="1763713"/>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p:nvPr>
        </p:nvSpPr>
        <p:spPr>
          <a:xfrm>
            <a:off x="6240005" y="1763713"/>
            <a:ext cx="2540125"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3"/>
          </p:nvPr>
        </p:nvSpPr>
        <p:spPr>
          <a:xfrm>
            <a:off x="9072296" y="1763713"/>
            <a:ext cx="2545029"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sz="quarter" idx="14"/>
          </p:nvPr>
        </p:nvSpPr>
        <p:spPr>
          <a:xfrm>
            <a:off x="571501" y="1764284"/>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873493756"/>
      </p:ext>
    </p:extLst>
  </p:cSld>
  <p:clrMapOvr>
    <a:masterClrMapping/>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column_title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303712" y="2435044"/>
            <a:ext cx="3581400"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36241" y="2435044"/>
            <a:ext cx="3581400"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sz="half" idx="1"/>
          </p:nvPr>
        </p:nvSpPr>
        <p:spPr>
          <a:xfrm>
            <a:off x="576072" y="2435044"/>
            <a:ext cx="3583884"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a:xfrm>
            <a:off x="8037576"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5" name="Rectangle 4"/>
          <p:cNvSpPr/>
          <p:nvPr userDrawn="1"/>
        </p:nvSpPr>
        <p:spPr>
          <a:xfrm>
            <a:off x="4306824"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 name="Rectangle 1"/>
          <p:cNvSpPr/>
          <p:nvPr userDrawn="1"/>
        </p:nvSpPr>
        <p:spPr>
          <a:xfrm>
            <a:off x="576072"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9" name="Picture 2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3262" y="1743364"/>
            <a:ext cx="7335651" cy="715818"/>
          </a:xfrm>
          <a:prstGeom prst="rect">
            <a:avLst/>
          </a:prstGeom>
        </p:spPr>
      </p:pic>
      <p:pic>
        <p:nvPicPr>
          <p:cNvPr id="21" name="Picture 2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6589" y="1713875"/>
            <a:ext cx="3616609" cy="715818"/>
          </a:xfrm>
          <a:prstGeom prst="rect">
            <a:avLst/>
          </a:prstGeom>
        </p:spPr>
      </p:pic>
      <p:sp>
        <p:nvSpPr>
          <p:cNvPr id="24" name="Text Placeholder 4"/>
          <p:cNvSpPr>
            <a:spLocks noGrp="1"/>
          </p:cNvSpPr>
          <p:nvPr>
            <p:ph type="body" sz="quarter" idx="25"/>
          </p:nvPr>
        </p:nvSpPr>
        <p:spPr>
          <a:xfrm>
            <a:off x="576072"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4306824"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8037576"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8041625" y="5750545"/>
            <a:ext cx="3581400" cy="246221"/>
          </a:xfrm>
        </p:spPr>
        <p:txBody>
          <a:bodyPr lIns="182880" rIns="182880">
            <a:spAutoFit/>
          </a:bodyPr>
          <a:lstStyle>
            <a:lvl1pPr marL="0" indent="0">
              <a:buClr>
                <a:schemeClr val="bg2"/>
              </a:buClr>
              <a:buSzPct val="80000"/>
              <a:buFont typeface="Wingdings" panose="05000000000000000000" pitchFamily="2" charset="2"/>
              <a:buNone/>
              <a:defRPr lang="en-US" sz="1600" kern="1200" spc="0" baseline="0" dirty="0">
                <a:solidFill>
                  <a:schemeClr val="accent1"/>
                </a:solidFill>
                <a:latin typeface="Salesforce Sans"/>
                <a:ea typeface="+mn-ea"/>
                <a:cs typeface="+mn-cs"/>
              </a:defRPr>
            </a:lvl1pPr>
          </a:lstStyle>
          <a:p>
            <a:pPr lvl="0"/>
            <a:r>
              <a:rPr lang="en-US" smtClean="0"/>
              <a:t>Click to edit Master text styles</a:t>
            </a:r>
          </a:p>
        </p:txBody>
      </p:sp>
      <p:sp>
        <p:nvSpPr>
          <p:cNvPr id="30" name="Text Placeholder 29"/>
          <p:cNvSpPr>
            <a:spLocks noGrp="1"/>
          </p:cNvSpPr>
          <p:nvPr>
            <p:ph type="body" sz="quarter" idx="32"/>
          </p:nvPr>
        </p:nvSpPr>
        <p:spPr>
          <a:xfrm>
            <a:off x="571500" y="5750545"/>
            <a:ext cx="3581400" cy="246221"/>
          </a:xfrm>
        </p:spPr>
        <p:txBody>
          <a:bodyPr lIns="182880" rIns="182880">
            <a:spAutoFit/>
          </a:bodyPr>
          <a:lstStyle>
            <a:lvl1pPr marL="0" indent="0">
              <a:buNone/>
              <a:defRPr sz="1600" spc="0">
                <a:solidFill>
                  <a:schemeClr val="accent1"/>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4303712" y="5750545"/>
            <a:ext cx="3581400" cy="246221"/>
          </a:xfrm>
        </p:spPr>
        <p:txBody>
          <a:bodyPr lIns="182880" rIns="182880">
            <a:spAutoFit/>
          </a:bodyPr>
          <a:lstStyle>
            <a:lvl1pPr marL="0" indent="0">
              <a:buNone/>
              <a:defRPr sz="1600" spc="0">
                <a:solidFill>
                  <a:schemeClr val="accent1"/>
                </a:solidFill>
              </a:defRPr>
            </a:lvl1pPr>
          </a:lstStyle>
          <a:p>
            <a:pPr lvl="0"/>
            <a:r>
              <a:rPr lang="en-US" smtClean="0"/>
              <a:t>Click to edit Master text styles</a:t>
            </a:r>
          </a:p>
        </p:txBody>
      </p:sp>
      <p:sp>
        <p:nvSpPr>
          <p:cNvPr id="25" name="Title 24"/>
          <p:cNvSpPr>
            <a:spLocks noGrp="1"/>
          </p:cNvSpPr>
          <p:nvPr>
            <p:ph type="title"/>
          </p:nvPr>
        </p:nvSpPr>
        <p:spPr>
          <a:xfrm>
            <a:off x="571500" y="63500"/>
            <a:ext cx="11045952" cy="990119"/>
          </a:xfrm>
        </p:spPr>
        <p:txBody>
          <a:bodyPr/>
          <a:lstStyle>
            <a:lvl1pPr>
              <a:lnSpc>
                <a:spcPct val="95000"/>
              </a:lnSpc>
              <a:defRPr/>
            </a:lvl1pPr>
          </a:lstStyle>
          <a:p>
            <a:r>
              <a:rPr lang="en-US" smtClean="0"/>
              <a:t>Click to edit Master title style</a:t>
            </a:r>
            <a:endParaRPr lang="en-US" dirty="0"/>
          </a:p>
        </p:txBody>
      </p:sp>
      <p:sp>
        <p:nvSpPr>
          <p:cNvPr id="2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3" name="Footer Placeholder 3"/>
          <p:cNvSpPr>
            <a:spLocks noGrp="1"/>
          </p:cNvSpPr>
          <p:nvPr>
            <p:ph type="ftr" sz="quarter" idx="34"/>
          </p:nvPr>
        </p:nvSpPr>
        <p:spPr/>
        <p:txBody>
          <a:bodyPr/>
          <a:lstStyle>
            <a:lvl1pPr>
              <a:defRPr/>
            </a:lvl1pPr>
          </a:lstStyle>
          <a:p>
            <a:endParaRPr lang="en-US"/>
          </a:p>
        </p:txBody>
      </p:sp>
    </p:spTree>
    <p:extLst>
      <p:ext uri="{BB962C8B-B14F-4D97-AF65-F5344CB8AC3E}">
        <p14:creationId xmlns:p14="http://schemas.microsoft.com/office/powerpoint/2010/main" val="29822043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column photos">
    <p:spTree>
      <p:nvGrpSpPr>
        <p:cNvPr id="1" name=""/>
        <p:cNvGrpSpPr/>
        <p:nvPr/>
      </p:nvGrpSpPr>
      <p:grpSpPr>
        <a:xfrm>
          <a:off x="0" y="0"/>
          <a:ext cx="0" cy="0"/>
          <a:chOff x="0" y="0"/>
          <a:chExt cx="0" cy="0"/>
        </a:xfrm>
      </p:grpSpPr>
      <p:sp>
        <p:nvSpPr>
          <p:cNvPr id="20" name="Rectangle 19"/>
          <p:cNvSpPr/>
          <p:nvPr userDrawn="1"/>
        </p:nvSpPr>
        <p:spPr>
          <a:xfrm>
            <a:off x="8043564"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1" name="Rectangle 20"/>
          <p:cNvSpPr/>
          <p:nvPr userDrawn="1"/>
        </p:nvSpPr>
        <p:spPr>
          <a:xfrm>
            <a:off x="4304013"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2" name="Rectangle 21"/>
          <p:cNvSpPr/>
          <p:nvPr userDrawn="1"/>
        </p:nvSpPr>
        <p:spPr>
          <a:xfrm>
            <a:off x="576072"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824" cy="6856214"/>
          </a:xfrm>
          <a:prstGeom prst="rect">
            <a:avLst/>
          </a:prstGeom>
        </p:spPr>
      </p:pic>
      <p:sp>
        <p:nvSpPr>
          <p:cNvPr id="14" name="Text Placeholder 5"/>
          <p:cNvSpPr>
            <a:spLocks noGrp="1"/>
          </p:cNvSpPr>
          <p:nvPr>
            <p:ph type="body" sz="quarter" idx="28"/>
          </p:nvPr>
        </p:nvSpPr>
        <p:spPr>
          <a:xfrm>
            <a:off x="8043564" y="5561527"/>
            <a:ext cx="3584448" cy="685800"/>
          </a:xfrm>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smtClean="0"/>
              <a:t>Click to edit Master text styles</a:t>
            </a:r>
          </a:p>
        </p:txBody>
      </p:sp>
      <p:sp>
        <p:nvSpPr>
          <p:cNvPr id="15" name="Text Placeholder 29"/>
          <p:cNvSpPr>
            <a:spLocks noGrp="1"/>
          </p:cNvSpPr>
          <p:nvPr>
            <p:ph type="body" sz="quarter" idx="32"/>
          </p:nvPr>
        </p:nvSpPr>
        <p:spPr>
          <a:xfrm>
            <a:off x="576072" y="5561527"/>
            <a:ext cx="3584448" cy="685800"/>
          </a:xfrm>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smtClean="0"/>
              <a:t>Click to edit Master text styles</a:t>
            </a:r>
          </a:p>
        </p:txBody>
      </p:sp>
      <p:sp>
        <p:nvSpPr>
          <p:cNvPr id="16" name="Text Placeholder 29"/>
          <p:cNvSpPr>
            <a:spLocks noGrp="1"/>
          </p:cNvSpPr>
          <p:nvPr>
            <p:ph type="body" sz="quarter" idx="33"/>
          </p:nvPr>
        </p:nvSpPr>
        <p:spPr>
          <a:xfrm>
            <a:off x="4304013" y="5561527"/>
            <a:ext cx="3584448" cy="685800"/>
          </a:xfrm>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smtClean="0"/>
              <a:t>Click to edit Master text styles</a:t>
            </a:r>
          </a:p>
        </p:txBody>
      </p:sp>
      <p:sp>
        <p:nvSpPr>
          <p:cNvPr id="62" name="Picture Placeholder 61"/>
          <p:cNvSpPr>
            <a:spLocks noGrp="1"/>
          </p:cNvSpPr>
          <p:nvPr>
            <p:ph type="pic" sz="quarter" idx="17"/>
          </p:nvPr>
        </p:nvSpPr>
        <p:spPr>
          <a:xfrm>
            <a:off x="576072" y="1756305"/>
            <a:ext cx="3584448" cy="3810000"/>
          </a:xfrm>
        </p:spPr>
        <p:txBody>
          <a:bodyPr rtlCol="0">
            <a:noAutofit/>
          </a:bodyPr>
          <a:lstStyle/>
          <a:p>
            <a:pPr lvl="0"/>
            <a:r>
              <a:rPr lang="en-US" noProof="0" smtClean="0"/>
              <a:t>Drag picture to placeholder or click icon to add</a:t>
            </a:r>
            <a:endParaRPr lang="en-US" noProof="0" dirty="0"/>
          </a:p>
        </p:txBody>
      </p:sp>
      <p:sp>
        <p:nvSpPr>
          <p:cNvPr id="63" name="Picture Placeholder 61"/>
          <p:cNvSpPr>
            <a:spLocks noGrp="1"/>
          </p:cNvSpPr>
          <p:nvPr>
            <p:ph type="pic" sz="quarter" idx="18"/>
          </p:nvPr>
        </p:nvSpPr>
        <p:spPr>
          <a:xfrm>
            <a:off x="4304013" y="1756305"/>
            <a:ext cx="3584448" cy="3810000"/>
          </a:xfrm>
        </p:spPr>
        <p:txBody>
          <a:bodyPr rtlCol="0">
            <a:noAutofit/>
          </a:bodyPr>
          <a:lstStyle/>
          <a:p>
            <a:pPr lvl="0"/>
            <a:r>
              <a:rPr lang="en-US" noProof="0" smtClean="0"/>
              <a:t>Drag picture to placeholder or click icon to add</a:t>
            </a:r>
            <a:endParaRPr lang="en-US" noProof="0" dirty="0"/>
          </a:p>
        </p:txBody>
      </p:sp>
      <p:sp>
        <p:nvSpPr>
          <p:cNvPr id="64" name="Picture Placeholder 61"/>
          <p:cNvSpPr>
            <a:spLocks noGrp="1"/>
          </p:cNvSpPr>
          <p:nvPr>
            <p:ph type="pic" sz="quarter" idx="19"/>
          </p:nvPr>
        </p:nvSpPr>
        <p:spPr>
          <a:xfrm>
            <a:off x="8043564" y="1756305"/>
            <a:ext cx="3584448" cy="3810000"/>
          </a:xfrm>
        </p:spPr>
        <p:txBody>
          <a:bodyPr rtlCol="0">
            <a:noAutofit/>
          </a:bodyPr>
          <a:lstStyle/>
          <a:p>
            <a:pPr lvl="0"/>
            <a:r>
              <a:rPr lang="en-US" noProof="0" smtClean="0"/>
              <a:t>Drag picture to placeholder or click icon to add</a:t>
            </a:r>
            <a:endParaRPr lang="en-US" noProof="0" dirty="0"/>
          </a:p>
        </p:txBody>
      </p:sp>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smtClean="0"/>
              <a:t>Click to edit Master title style</a:t>
            </a:r>
            <a:endParaRPr lang="en-US" dirty="0"/>
          </a:p>
        </p:txBody>
      </p:sp>
      <p:sp>
        <p:nvSpPr>
          <p:cNvPr id="13" name="Footer Placeholder 3"/>
          <p:cNvSpPr>
            <a:spLocks noGrp="1"/>
          </p:cNvSpPr>
          <p:nvPr>
            <p:ph type="ftr" sz="quarter" idx="34"/>
          </p:nvPr>
        </p:nvSpPr>
        <p:spPr/>
        <p:txBody>
          <a:bodyPr/>
          <a:lstStyle>
            <a:lvl1pPr>
              <a:defRPr/>
            </a:lvl1pPr>
          </a:lstStyle>
          <a:p>
            <a:endParaRPr lang="en-US"/>
          </a:p>
        </p:txBody>
      </p:sp>
    </p:spTree>
    <p:extLst>
      <p:ext uri="{BB962C8B-B14F-4D97-AF65-F5344CB8AC3E}">
        <p14:creationId xmlns:p14="http://schemas.microsoft.com/office/powerpoint/2010/main" val="6993386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column photos">
    <p:spTree>
      <p:nvGrpSpPr>
        <p:cNvPr id="1" name=""/>
        <p:cNvGrpSpPr/>
        <p:nvPr/>
      </p:nvGrpSpPr>
      <p:grpSpPr>
        <a:xfrm>
          <a:off x="0" y="0"/>
          <a:ext cx="0" cy="0"/>
          <a:chOff x="0" y="0"/>
          <a:chExt cx="0" cy="0"/>
        </a:xfrm>
      </p:grpSpPr>
      <p:sp>
        <p:nvSpPr>
          <p:cNvPr id="20" name="Rectangle 19"/>
          <p:cNvSpPr/>
          <p:nvPr userDrawn="1"/>
        </p:nvSpPr>
        <p:spPr>
          <a:xfrm>
            <a:off x="6199770"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1" name="Rectangle 20"/>
          <p:cNvSpPr/>
          <p:nvPr userDrawn="1"/>
        </p:nvSpPr>
        <p:spPr>
          <a:xfrm>
            <a:off x="3387921"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2" name="Rectangle 21"/>
          <p:cNvSpPr/>
          <p:nvPr userDrawn="1"/>
        </p:nvSpPr>
        <p:spPr>
          <a:xfrm>
            <a:off x="576072"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6" name="Rectangle 25"/>
          <p:cNvSpPr/>
          <p:nvPr userDrawn="1"/>
        </p:nvSpPr>
        <p:spPr>
          <a:xfrm>
            <a:off x="9011620" y="5573837"/>
            <a:ext cx="2605842"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824" cy="6856214"/>
          </a:xfrm>
          <a:prstGeom prst="rect">
            <a:avLst/>
          </a:prstGeom>
        </p:spPr>
      </p:pic>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smtClean="0"/>
              <a:t>Click to edit Master title style</a:t>
            </a:r>
            <a:endParaRPr lang="en-US" dirty="0"/>
          </a:p>
        </p:txBody>
      </p:sp>
      <p:sp>
        <p:nvSpPr>
          <p:cNvPr id="14" name="Text Placeholder 5"/>
          <p:cNvSpPr>
            <a:spLocks noGrp="1"/>
          </p:cNvSpPr>
          <p:nvPr>
            <p:ph type="body" sz="quarter" idx="28"/>
          </p:nvPr>
        </p:nvSpPr>
        <p:spPr>
          <a:xfrm>
            <a:off x="6199770" y="5573837"/>
            <a:ext cx="2615184" cy="685800"/>
          </a:xfrm>
        </p:spPr>
        <p:txBody>
          <a:bodyPr lIns="91440" tIns="45720" rIns="91440" bIns="45720" anchor="ctr">
            <a:noAutofit/>
          </a:bodyPr>
          <a:lstStyle>
            <a:lvl1pPr marL="0" indent="0" algn="ctr">
              <a:buClr>
                <a:schemeClr val="bg2"/>
              </a:buClr>
              <a:buSzPct val="80000"/>
              <a:buFont typeface="Wingdings" panose="05000000000000000000" pitchFamily="2" charset="2"/>
              <a:buNone/>
              <a:defRPr lang="en-US" sz="1600" kern="1200" spc="-30" baseline="0" dirty="0">
                <a:solidFill>
                  <a:schemeClr val="bg1"/>
                </a:solidFill>
                <a:latin typeface="Salesforce Sans"/>
                <a:ea typeface="+mn-ea"/>
                <a:cs typeface="+mn-cs"/>
              </a:defRPr>
            </a:lvl1pPr>
          </a:lstStyle>
          <a:p>
            <a:pPr lvl="0"/>
            <a:r>
              <a:rPr lang="en-US" smtClean="0"/>
              <a:t>Click to edit Master text styles</a:t>
            </a:r>
          </a:p>
        </p:txBody>
      </p:sp>
      <p:sp>
        <p:nvSpPr>
          <p:cNvPr id="15" name="Text Placeholder 29"/>
          <p:cNvSpPr>
            <a:spLocks noGrp="1"/>
          </p:cNvSpPr>
          <p:nvPr>
            <p:ph type="body" sz="quarter" idx="32"/>
          </p:nvPr>
        </p:nvSpPr>
        <p:spPr>
          <a:xfrm>
            <a:off x="576072" y="5573837"/>
            <a:ext cx="2615184" cy="685800"/>
          </a:xfrm>
        </p:spPr>
        <p:txBody>
          <a:bodyPr lIns="91440" tIns="45720" rIns="91440" bIns="45720" anchor="ctr">
            <a:noAutofit/>
          </a:bodyPr>
          <a:lstStyle>
            <a:lvl1pPr marL="0" indent="0" algn="ctr">
              <a:buNone/>
              <a:defRPr sz="1600">
                <a:solidFill>
                  <a:schemeClr val="bg1"/>
                </a:solidFill>
              </a:defRPr>
            </a:lvl1pPr>
          </a:lstStyle>
          <a:p>
            <a:pPr lvl="0"/>
            <a:r>
              <a:rPr lang="en-US" smtClean="0"/>
              <a:t>Click to edit Master text styles</a:t>
            </a:r>
          </a:p>
        </p:txBody>
      </p:sp>
      <p:sp>
        <p:nvSpPr>
          <p:cNvPr id="16" name="Text Placeholder 29"/>
          <p:cNvSpPr>
            <a:spLocks noGrp="1"/>
          </p:cNvSpPr>
          <p:nvPr>
            <p:ph type="body" sz="quarter" idx="33"/>
          </p:nvPr>
        </p:nvSpPr>
        <p:spPr>
          <a:xfrm>
            <a:off x="3387921" y="5573837"/>
            <a:ext cx="2615184" cy="685800"/>
          </a:xfrm>
        </p:spPr>
        <p:txBody>
          <a:bodyPr lIns="91440" tIns="45720" rIns="91440" bIns="45720" anchor="ctr">
            <a:noAutofit/>
          </a:bodyPr>
          <a:lstStyle>
            <a:lvl1pPr marL="0" indent="0" algn="ctr">
              <a:buNone/>
              <a:defRPr sz="1600">
                <a:solidFill>
                  <a:schemeClr val="bg1"/>
                </a:solidFill>
              </a:defRPr>
            </a:lvl1pPr>
          </a:lstStyle>
          <a:p>
            <a:pPr lvl="0"/>
            <a:r>
              <a:rPr lang="en-US" smtClean="0"/>
              <a:t>Click to edit Master text styles</a:t>
            </a:r>
          </a:p>
        </p:txBody>
      </p:sp>
      <p:sp>
        <p:nvSpPr>
          <p:cNvPr id="8" name="Text Placeholder 7"/>
          <p:cNvSpPr>
            <a:spLocks noGrp="1"/>
          </p:cNvSpPr>
          <p:nvPr>
            <p:ph type="body" sz="quarter" idx="35"/>
          </p:nvPr>
        </p:nvSpPr>
        <p:spPr>
          <a:xfrm>
            <a:off x="9011620" y="5573837"/>
            <a:ext cx="2587752" cy="685800"/>
          </a:xfrm>
        </p:spPr>
        <p:txBody>
          <a:bodyPr lIns="91440" tIns="45720" rIns="91440" bIns="45720" anchor="ctr"/>
          <a:lstStyle>
            <a:lvl1pPr algn="ctr">
              <a:defRPr sz="1600">
                <a:solidFill>
                  <a:schemeClr val="bg1"/>
                </a:solidFill>
              </a:defRPr>
            </a:lvl1pPr>
          </a:lstStyle>
          <a:p>
            <a:pPr lvl="0"/>
            <a:r>
              <a:rPr lang="en-US" smtClean="0"/>
              <a:t>Click to edit Master text styles</a:t>
            </a:r>
          </a:p>
        </p:txBody>
      </p:sp>
      <p:sp>
        <p:nvSpPr>
          <p:cNvPr id="19" name="Footer Placeholder 3"/>
          <p:cNvSpPr>
            <a:spLocks noGrp="1"/>
          </p:cNvSpPr>
          <p:nvPr>
            <p:ph type="ftr" sz="quarter" idx="36"/>
          </p:nvPr>
        </p:nvSpPr>
        <p:spPr/>
        <p:txBody>
          <a:bodyPr/>
          <a:lstStyle>
            <a:lvl1pPr>
              <a:defRPr/>
            </a:lvl1pPr>
          </a:lstStyle>
          <a:p>
            <a:endParaRPr lang="en-US" dirty="0"/>
          </a:p>
        </p:txBody>
      </p:sp>
      <p:sp>
        <p:nvSpPr>
          <p:cNvPr id="62" name="Picture Placeholder 61"/>
          <p:cNvSpPr>
            <a:spLocks noGrp="1"/>
          </p:cNvSpPr>
          <p:nvPr>
            <p:ph type="pic" sz="quarter" idx="17"/>
          </p:nvPr>
        </p:nvSpPr>
        <p:spPr>
          <a:xfrm>
            <a:off x="576072" y="1754144"/>
            <a:ext cx="2615184" cy="3822192"/>
          </a:xfrm>
        </p:spPr>
        <p:txBody>
          <a:bodyPr rtlCol="0">
            <a:noAutofit/>
          </a:bodyPr>
          <a:lstStyle/>
          <a:p>
            <a:pPr lvl="0"/>
            <a:r>
              <a:rPr lang="en-US" noProof="0" smtClean="0"/>
              <a:t>Drag picture to placeholder or click icon to add</a:t>
            </a:r>
            <a:endParaRPr lang="en-US" noProof="0" dirty="0"/>
          </a:p>
        </p:txBody>
      </p:sp>
      <p:sp>
        <p:nvSpPr>
          <p:cNvPr id="63" name="Picture Placeholder 61"/>
          <p:cNvSpPr>
            <a:spLocks noGrp="1"/>
          </p:cNvSpPr>
          <p:nvPr>
            <p:ph type="pic" sz="quarter" idx="18"/>
          </p:nvPr>
        </p:nvSpPr>
        <p:spPr>
          <a:xfrm>
            <a:off x="3387921" y="1754144"/>
            <a:ext cx="2615184" cy="3822192"/>
          </a:xfrm>
        </p:spPr>
        <p:txBody>
          <a:bodyPr rtlCol="0">
            <a:noAutofit/>
          </a:bodyPr>
          <a:lstStyle/>
          <a:p>
            <a:pPr lvl="0"/>
            <a:r>
              <a:rPr lang="en-US" noProof="0" smtClean="0"/>
              <a:t>Drag picture to placeholder or click icon to add</a:t>
            </a:r>
            <a:endParaRPr lang="en-US" noProof="0" dirty="0"/>
          </a:p>
        </p:txBody>
      </p:sp>
      <p:sp>
        <p:nvSpPr>
          <p:cNvPr id="64" name="Picture Placeholder 61"/>
          <p:cNvSpPr>
            <a:spLocks noGrp="1"/>
          </p:cNvSpPr>
          <p:nvPr>
            <p:ph type="pic" sz="quarter" idx="19"/>
          </p:nvPr>
        </p:nvSpPr>
        <p:spPr>
          <a:xfrm>
            <a:off x="6199770" y="1754144"/>
            <a:ext cx="2615184" cy="3822192"/>
          </a:xfrm>
        </p:spPr>
        <p:txBody>
          <a:bodyPr rtlCol="0">
            <a:noAutofit/>
          </a:bodyPr>
          <a:lstStyle/>
          <a:p>
            <a:pPr lvl="0"/>
            <a:r>
              <a:rPr lang="en-US" noProof="0" smtClean="0"/>
              <a:t>Drag picture to placeholder or click icon to add</a:t>
            </a:r>
            <a:endParaRPr lang="en-US" noProof="0" dirty="0"/>
          </a:p>
        </p:txBody>
      </p:sp>
      <p:sp>
        <p:nvSpPr>
          <p:cNvPr id="6" name="Picture Placeholder 5"/>
          <p:cNvSpPr>
            <a:spLocks noGrp="1"/>
          </p:cNvSpPr>
          <p:nvPr>
            <p:ph type="pic" sz="quarter" idx="34"/>
          </p:nvPr>
        </p:nvSpPr>
        <p:spPr>
          <a:xfrm>
            <a:off x="9011620" y="1754144"/>
            <a:ext cx="2605832" cy="3822192"/>
          </a:xfrm>
        </p:spPr>
        <p:txBody>
          <a:bodyPr rtlCol="0">
            <a:noAutofit/>
          </a:bodyPr>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2546839413"/>
      </p:ext>
    </p:extLst>
  </p:cSld>
  <p:clrMapOvr>
    <a:masterClrMapping/>
  </p:clrMapOvr>
  <p:transitio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ird split">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309923" y="1763713"/>
            <a:ext cx="3299490"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71499" y="1763713"/>
            <a:ext cx="718947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cxnSp>
        <p:nvCxnSpPr>
          <p:cNvPr id="18" name="Straight Connector 17"/>
          <p:cNvCxnSpPr/>
          <p:nvPr userDrawn="1"/>
        </p:nvCxnSpPr>
        <p:spPr>
          <a:xfrm flipV="1">
            <a:off x="8035446" y="1627909"/>
            <a:ext cx="0" cy="4652818"/>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638589"/>
      </p:ext>
    </p:extLst>
  </p:cSld>
  <p:clrMapOvr>
    <a:masterClrMapping/>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A">
    <p:bg>
      <p:bgPr>
        <a:gradFill>
          <a:gsLst>
            <a:gs pos="79000">
              <a:srgbClr val="4CC0D9"/>
            </a:gs>
            <a:gs pos="0">
              <a:srgbClr val="118ED9"/>
            </a:gs>
            <a:gs pos="100000">
              <a:srgbClr val="68E2B3"/>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714"/>
            <a:ext cx="12185904" cy="6854571"/>
          </a:xfrm>
          <a:prstGeom prst="rect">
            <a:avLst/>
          </a:prstGeom>
        </p:spPr>
      </p:pic>
      <p:sp>
        <p:nvSpPr>
          <p:cNvPr id="55" name="Content Placeholder 7"/>
          <p:cNvSpPr>
            <a:spLocks noGrp="1"/>
          </p:cNvSpPr>
          <p:nvPr>
            <p:ph sz="quarter" idx="10" hasCustomPrompt="1"/>
          </p:nvPr>
        </p:nvSpPr>
        <p:spPr>
          <a:xfrm>
            <a:off x="562424" y="4481184"/>
            <a:ext cx="8552736" cy="611350"/>
          </a:xfrm>
          <a:prstGeom prst="rect">
            <a:avLst/>
          </a:prstGeom>
        </p:spPr>
        <p:txBody>
          <a:bodyPr/>
          <a:lstStyle>
            <a:lvl1pPr>
              <a:lnSpc>
                <a:spcPct val="100000"/>
              </a:lnSpc>
              <a:spcBef>
                <a:spcPts val="0"/>
              </a:spcBef>
              <a:spcAft>
                <a:spcPts val="300"/>
              </a:spcAft>
              <a:buNone/>
              <a:defRPr sz="1800" baseline="0">
                <a:solidFill>
                  <a:schemeClr val="bg1"/>
                </a:solidFill>
              </a:defRPr>
            </a:lvl1pPr>
            <a:lvl2pPr marL="0" indent="0">
              <a:spcBef>
                <a:spcPts val="0"/>
              </a:spcBef>
              <a:buNone/>
              <a:defRPr>
                <a:solidFill>
                  <a:schemeClr val="bg1"/>
                </a:solidFill>
              </a:defRPr>
            </a:lvl2pPr>
          </a:lstStyle>
          <a:p>
            <a:pPr lvl="0"/>
            <a:r>
              <a:rPr lang="en-US" dirty="0"/>
              <a:t>Name and Title</a:t>
            </a:r>
          </a:p>
          <a:p>
            <a:pPr lvl="1"/>
            <a:r>
              <a:rPr lang="en-US" dirty="0"/>
              <a:t>Second level</a:t>
            </a:r>
          </a:p>
        </p:txBody>
      </p:sp>
      <p:sp>
        <p:nvSpPr>
          <p:cNvPr id="11" name="Text Placeholder 6"/>
          <p:cNvSpPr>
            <a:spLocks noGrp="1"/>
          </p:cNvSpPr>
          <p:nvPr>
            <p:ph type="body" sz="quarter" idx="16" hasCustomPrompt="1"/>
          </p:nvPr>
        </p:nvSpPr>
        <p:spPr bwMode="invGray">
          <a:xfrm>
            <a:off x="562424" y="5351041"/>
            <a:ext cx="855273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1"/>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2" name="Title 1"/>
          <p:cNvSpPr>
            <a:spLocks noGrp="1"/>
          </p:cNvSpPr>
          <p:nvPr>
            <p:ph type="ctrTitle"/>
          </p:nvPr>
        </p:nvSpPr>
        <p:spPr>
          <a:xfrm>
            <a:off x="562424" y="823982"/>
            <a:ext cx="11065468" cy="1874128"/>
          </a:xfrm>
        </p:spPr>
        <p:txBody>
          <a:bodyPr>
            <a:noAutofit/>
          </a:bodyPr>
          <a:lstStyle>
            <a:lvl1pPr algn="l">
              <a:lnSpc>
                <a:spcPct val="90000"/>
              </a:lnSpc>
              <a:defRPr sz="5400" spc="0">
                <a:solidFill>
                  <a:schemeClr val="bg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62424" y="2823977"/>
            <a:ext cx="11065468"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1"/>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grpSp>
        <p:nvGrpSpPr>
          <p:cNvPr id="9" name="Group 8"/>
          <p:cNvGrpSpPr/>
          <p:nvPr userDrawn="1"/>
        </p:nvGrpSpPr>
        <p:grpSpPr>
          <a:xfrm>
            <a:off x="10542417" y="5764029"/>
            <a:ext cx="1085476" cy="761317"/>
            <a:chOff x="3073406" y="1312864"/>
            <a:chExt cx="6038864" cy="4235448"/>
          </a:xfrm>
        </p:grpSpPr>
        <p:sp>
          <p:nvSpPr>
            <p:cNvPr id="10"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819210"/>
      </p:ext>
    </p:extLst>
  </p:cSld>
  <p:clrMapOvr>
    <a:masterClrMapping/>
  </p:clrMapOvr>
  <p:transition>
    <p:fade/>
  </p:transition>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ird split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3713"/>
            <a:ext cx="3299490"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4371141" y="1763713"/>
            <a:ext cx="718947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cxnSp>
        <p:nvCxnSpPr>
          <p:cNvPr id="18" name="Straight Connector 17"/>
          <p:cNvCxnSpPr/>
          <p:nvPr userDrawn="1"/>
        </p:nvCxnSpPr>
        <p:spPr>
          <a:xfrm flipV="1">
            <a:off x="4093571" y="1627909"/>
            <a:ext cx="0" cy="4652818"/>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880462"/>
      </p:ext>
    </p:extLst>
  </p:cSld>
  <p:clrMapOvr>
    <a:masterClrMapping/>
  </p:clrMapOvr>
  <p:transition>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ird Split Sign">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461599" y="2214517"/>
            <a:ext cx="3147814" cy="377353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71499" y="1763713"/>
            <a:ext cx="6862233"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25" name="Group 24"/>
          <p:cNvGrpSpPr/>
          <p:nvPr userDrawn="1"/>
        </p:nvGrpSpPr>
        <p:grpSpPr>
          <a:xfrm>
            <a:off x="6869934" y="1495876"/>
            <a:ext cx="1874324" cy="4492038"/>
            <a:chOff x="6869934" y="1495876"/>
            <a:chExt cx="1874324" cy="4492038"/>
          </a:xfrm>
        </p:grpSpPr>
        <p:sp>
          <p:nvSpPr>
            <p:cNvPr id="13" name="Shape 939"/>
            <p:cNvSpPr/>
            <p:nvPr/>
          </p:nvSpPr>
          <p:spPr>
            <a:xfrm>
              <a:off x="7804978" y="1746739"/>
              <a:ext cx="939280" cy="303236"/>
            </a:xfrm>
            <a:custGeom>
              <a:avLst/>
              <a:gdLst/>
              <a:ahLst/>
              <a:cxnLst>
                <a:cxn ang="0">
                  <a:pos x="wd2" y="hd2"/>
                </a:cxn>
                <a:cxn ang="5400000">
                  <a:pos x="wd2" y="hd2"/>
                </a:cxn>
                <a:cxn ang="10800000">
                  <a:pos x="wd2" y="hd2"/>
                </a:cxn>
                <a:cxn ang="16200000">
                  <a:pos x="wd2" y="hd2"/>
                </a:cxn>
              </a:cxnLst>
              <a:rect l="0" t="0" r="r" b="b"/>
              <a:pathLst>
                <a:path w="21285" h="21600"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 name="Shape 940"/>
            <p:cNvSpPr/>
            <p:nvPr/>
          </p:nvSpPr>
          <p:spPr>
            <a:xfrm>
              <a:off x="7963047" y="1863368"/>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 name="Shape 941"/>
            <p:cNvSpPr/>
            <p:nvPr/>
          </p:nvSpPr>
          <p:spPr>
            <a:xfrm>
              <a:off x="8522720" y="1863368"/>
              <a:ext cx="137005" cy="64146"/>
            </a:xfrm>
            <a:custGeom>
              <a:avLst/>
              <a:gdLst/>
              <a:ahLst/>
              <a:cxnLst>
                <a:cxn ang="0">
                  <a:pos x="wd2" y="hd2"/>
                </a:cxn>
                <a:cxn ang="5400000">
                  <a:pos x="wd2" y="hd2"/>
                </a:cxn>
                <a:cxn ang="10800000">
                  <a:pos x="wd2" y="hd2"/>
                </a:cxn>
                <a:cxn ang="16200000">
                  <a:pos x="wd2" y="hd2"/>
                </a:cxn>
              </a:cxnLst>
              <a:rect l="0" t="0" r="r" b="b"/>
              <a:pathLst>
                <a:path w="21600" h="21600"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 name="Shape 945"/>
            <p:cNvSpPr/>
            <p:nvPr/>
          </p:nvSpPr>
          <p:spPr>
            <a:xfrm>
              <a:off x="6869934" y="2214517"/>
              <a:ext cx="942151" cy="297404"/>
            </a:xfrm>
            <a:custGeom>
              <a:avLst/>
              <a:gdLst/>
              <a:ahLst/>
              <a:cxnLst>
                <a:cxn ang="0">
                  <a:pos x="wd2" y="hd2"/>
                </a:cxn>
                <a:cxn ang="5400000">
                  <a:pos x="wd2" y="hd2"/>
                </a:cxn>
                <a:cxn ang="10800000">
                  <a:pos x="wd2" y="hd2"/>
                </a:cxn>
                <a:cxn ang="16200000">
                  <a:pos x="wd2" y="hd2"/>
                </a:cxn>
              </a:cxnLst>
              <a:rect l="0" t="0" r="r" b="b"/>
              <a:pathLst>
                <a:path w="21285" h="21600"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 name="Shape 946"/>
            <p:cNvSpPr/>
            <p:nvPr/>
          </p:nvSpPr>
          <p:spPr>
            <a:xfrm>
              <a:off x="7135197" y="2331146"/>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 name="Shape 947"/>
            <p:cNvSpPr/>
            <p:nvPr/>
          </p:nvSpPr>
          <p:spPr>
            <a:xfrm>
              <a:off x="6954469" y="2331146"/>
              <a:ext cx="139919" cy="64146"/>
            </a:xfrm>
            <a:custGeom>
              <a:avLst/>
              <a:gdLst/>
              <a:ahLst/>
              <a:cxnLst>
                <a:cxn ang="0">
                  <a:pos x="wd2" y="hd2"/>
                </a:cxn>
                <a:cxn ang="5400000">
                  <a:pos x="wd2" y="hd2"/>
                </a:cxn>
                <a:cxn ang="10800000">
                  <a:pos x="wd2" y="hd2"/>
                </a:cxn>
                <a:cxn ang="16200000">
                  <a:pos x="wd2" y="hd2"/>
                </a:cxn>
              </a:cxnLst>
              <a:rect l="0" t="0" r="r" b="b"/>
              <a:pathLst>
                <a:path w="21600" h="21600"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 name="Shape 948"/>
            <p:cNvSpPr/>
            <p:nvPr/>
          </p:nvSpPr>
          <p:spPr>
            <a:xfrm>
              <a:off x="7461673" y="5742993"/>
              <a:ext cx="690848"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 name="Shape 949"/>
            <p:cNvSpPr/>
            <p:nvPr/>
          </p:nvSpPr>
          <p:spPr>
            <a:xfrm>
              <a:off x="7490823" y="5751741"/>
              <a:ext cx="632549"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 name="Shape 950"/>
            <p:cNvSpPr/>
            <p:nvPr/>
          </p:nvSpPr>
          <p:spPr>
            <a:xfrm>
              <a:off x="7705615" y="1495876"/>
              <a:ext cx="210793" cy="4381931"/>
            </a:xfrm>
            <a:custGeom>
              <a:avLst/>
              <a:gdLst/>
              <a:ahLst/>
              <a:cxnLst>
                <a:cxn ang="0">
                  <a:pos x="wd2" y="hd2"/>
                </a:cxn>
                <a:cxn ang="5400000">
                  <a:pos x="wd2" y="hd2"/>
                </a:cxn>
                <a:cxn ang="10800000">
                  <a:pos x="wd2" y="hd2"/>
                </a:cxn>
                <a:cxn ang="16200000">
                  <a:pos x="wd2" y="hd2"/>
                </a:cxn>
              </a:cxnLst>
              <a:rect l="0" t="0" r="r" b="b"/>
              <a:pathLst>
                <a:path w="20791" h="21569" extrusionOk="0">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F0B334"/>
                  </a:solidFill>
                  <a:latin typeface="Calibri"/>
                  <a:ea typeface="Calibri"/>
                  <a:cs typeface="Calibri"/>
                  <a:sym typeface="Calibri"/>
                </a:defRPr>
              </a:pPr>
              <a:endParaRPr sz="900" dirty="0"/>
            </a:p>
          </p:txBody>
        </p:sp>
      </p:grpSp>
      <p:grpSp>
        <p:nvGrpSpPr>
          <p:cNvPr id="2" name="Group 4"/>
          <p:cNvGrpSpPr>
            <a:grpSpLocks noChangeAspect="1"/>
          </p:cNvGrpSpPr>
          <p:nvPr userDrawn="1"/>
        </p:nvGrpSpPr>
        <p:grpSpPr bwMode="auto">
          <a:xfrm>
            <a:off x="7721600" y="5337175"/>
            <a:ext cx="696913" cy="792163"/>
            <a:chOff x="4864" y="3362"/>
            <a:chExt cx="439" cy="499"/>
          </a:xfrm>
        </p:grpSpPr>
        <p:sp>
          <p:nvSpPr>
            <p:cNvPr id="4" name="AutoShape 3"/>
            <p:cNvSpPr>
              <a:spLocks noChangeAspect="1" noChangeArrowheads="1" noTextEdit="1"/>
            </p:cNvSpPr>
            <p:nvPr userDrawn="1"/>
          </p:nvSpPr>
          <p:spPr bwMode="auto">
            <a:xfrm>
              <a:off x="4864" y="3362"/>
              <a:ext cx="439" cy="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userDrawn="1"/>
          </p:nvSpPr>
          <p:spPr bwMode="auto">
            <a:xfrm>
              <a:off x="5222" y="3457"/>
              <a:ext cx="53" cy="140"/>
            </a:xfrm>
            <a:custGeom>
              <a:avLst/>
              <a:gdLst>
                <a:gd name="T0" fmla="*/ 0 w 145"/>
                <a:gd name="T1" fmla="*/ 18 h 379"/>
                <a:gd name="T2" fmla="*/ 91 w 145"/>
                <a:gd name="T3" fmla="*/ 62 h 379"/>
                <a:gd name="T4" fmla="*/ 140 w 145"/>
                <a:gd name="T5" fmla="*/ 316 h 379"/>
                <a:gd name="T6" fmla="*/ 70 w 145"/>
                <a:gd name="T7" fmla="*/ 361 h 379"/>
                <a:gd name="T8" fmla="*/ 0 w 145"/>
                <a:gd name="T9" fmla="*/ 18 h 379"/>
              </a:gdLst>
              <a:ahLst/>
              <a:cxnLst>
                <a:cxn ang="0">
                  <a:pos x="T0" y="T1"/>
                </a:cxn>
                <a:cxn ang="0">
                  <a:pos x="T2" y="T3"/>
                </a:cxn>
                <a:cxn ang="0">
                  <a:pos x="T4" y="T5"/>
                </a:cxn>
                <a:cxn ang="0">
                  <a:pos x="T6" y="T7"/>
                </a:cxn>
                <a:cxn ang="0">
                  <a:pos x="T8" y="T9"/>
                </a:cxn>
              </a:cxnLst>
              <a:rect l="0" t="0" r="r" b="b"/>
              <a:pathLst>
                <a:path w="145" h="379">
                  <a:moveTo>
                    <a:pt x="0" y="18"/>
                  </a:moveTo>
                  <a:cubicBezTo>
                    <a:pt x="0" y="18"/>
                    <a:pt x="80" y="0"/>
                    <a:pt x="91" y="62"/>
                  </a:cubicBezTo>
                  <a:cubicBezTo>
                    <a:pt x="102" y="124"/>
                    <a:pt x="145" y="229"/>
                    <a:pt x="140" y="316"/>
                  </a:cubicBezTo>
                  <a:cubicBezTo>
                    <a:pt x="140" y="316"/>
                    <a:pt x="125" y="379"/>
                    <a:pt x="70" y="361"/>
                  </a:cubicBezTo>
                  <a:cubicBezTo>
                    <a:pt x="15" y="343"/>
                    <a:pt x="0" y="18"/>
                    <a:pt x="0" y="18"/>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250" y="3630"/>
              <a:ext cx="54" cy="169"/>
            </a:xfrm>
            <a:custGeom>
              <a:avLst/>
              <a:gdLst>
                <a:gd name="T0" fmla="*/ 0 w 146"/>
                <a:gd name="T1" fmla="*/ 17 h 461"/>
                <a:gd name="T2" fmla="*/ 91 w 146"/>
                <a:gd name="T3" fmla="*/ 62 h 461"/>
                <a:gd name="T4" fmla="*/ 140 w 146"/>
                <a:gd name="T5" fmla="*/ 383 h 461"/>
                <a:gd name="T6" fmla="*/ 62 w 146"/>
                <a:gd name="T7" fmla="*/ 443 h 461"/>
                <a:gd name="T8" fmla="*/ 0 w 146"/>
                <a:gd name="T9" fmla="*/ 17 h 461"/>
              </a:gdLst>
              <a:ahLst/>
              <a:cxnLst>
                <a:cxn ang="0">
                  <a:pos x="T0" y="T1"/>
                </a:cxn>
                <a:cxn ang="0">
                  <a:pos x="T2" y="T3"/>
                </a:cxn>
                <a:cxn ang="0">
                  <a:pos x="T4" y="T5"/>
                </a:cxn>
                <a:cxn ang="0">
                  <a:pos x="T6" y="T7"/>
                </a:cxn>
                <a:cxn ang="0">
                  <a:pos x="T8" y="T9"/>
                </a:cxn>
              </a:cxnLst>
              <a:rect l="0" t="0" r="r" b="b"/>
              <a:pathLst>
                <a:path w="146" h="461">
                  <a:moveTo>
                    <a:pt x="0" y="17"/>
                  </a:moveTo>
                  <a:cubicBezTo>
                    <a:pt x="0" y="17"/>
                    <a:pt x="80" y="0"/>
                    <a:pt x="91" y="62"/>
                  </a:cubicBezTo>
                  <a:cubicBezTo>
                    <a:pt x="102" y="124"/>
                    <a:pt x="146" y="296"/>
                    <a:pt x="140" y="383"/>
                  </a:cubicBezTo>
                  <a:cubicBezTo>
                    <a:pt x="140" y="383"/>
                    <a:pt x="117" y="461"/>
                    <a:pt x="62" y="443"/>
                  </a:cubicBezTo>
                  <a:cubicBezTo>
                    <a:pt x="7" y="424"/>
                    <a:pt x="0" y="17"/>
                    <a:pt x="0" y="17"/>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5273" y="3742"/>
              <a:ext cx="39" cy="64"/>
            </a:xfrm>
            <a:custGeom>
              <a:avLst/>
              <a:gdLst>
                <a:gd name="T0" fmla="*/ 74 w 105"/>
                <a:gd name="T1" fmla="*/ 0 h 172"/>
                <a:gd name="T2" fmla="*/ 0 w 105"/>
                <a:gd name="T3" fmla="*/ 137 h 172"/>
                <a:gd name="T4" fmla="*/ 74 w 105"/>
                <a:gd name="T5" fmla="*/ 0 h 172"/>
              </a:gdLst>
              <a:ahLst/>
              <a:cxnLst>
                <a:cxn ang="0">
                  <a:pos x="T0" y="T1"/>
                </a:cxn>
                <a:cxn ang="0">
                  <a:pos x="T2" y="T3"/>
                </a:cxn>
                <a:cxn ang="0">
                  <a:pos x="T4" y="T5"/>
                </a:cxn>
              </a:cxnLst>
              <a:rect l="0" t="0" r="r" b="b"/>
              <a:pathLst>
                <a:path w="105" h="172">
                  <a:moveTo>
                    <a:pt x="74" y="0"/>
                  </a:moveTo>
                  <a:cubicBezTo>
                    <a:pt x="74" y="0"/>
                    <a:pt x="89" y="129"/>
                    <a:pt x="0" y="137"/>
                  </a:cubicBezTo>
                  <a:cubicBezTo>
                    <a:pt x="0" y="137"/>
                    <a:pt x="105" y="172"/>
                    <a:pt x="74" y="0"/>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userDrawn="1"/>
          </p:nvSpPr>
          <p:spPr bwMode="auto">
            <a:xfrm>
              <a:off x="4888" y="3395"/>
              <a:ext cx="390" cy="478"/>
            </a:xfrm>
            <a:custGeom>
              <a:avLst/>
              <a:gdLst>
                <a:gd name="T0" fmla="*/ 230 w 1060"/>
                <a:gd name="T1" fmla="*/ 36 h 1302"/>
                <a:gd name="T2" fmla="*/ 188 w 1060"/>
                <a:gd name="T3" fmla="*/ 0 h 1302"/>
                <a:gd name="T4" fmla="*/ 60 w 1060"/>
                <a:gd name="T5" fmla="*/ 101 h 1302"/>
                <a:gd name="T6" fmla="*/ 52 w 1060"/>
                <a:gd name="T7" fmla="*/ 299 h 1302"/>
                <a:gd name="T8" fmla="*/ 81 w 1060"/>
                <a:gd name="T9" fmla="*/ 770 h 1302"/>
                <a:gd name="T10" fmla="*/ 230 w 1060"/>
                <a:gd name="T11" fmla="*/ 1202 h 1302"/>
                <a:gd name="T12" fmla="*/ 339 w 1060"/>
                <a:gd name="T13" fmla="*/ 1240 h 1302"/>
                <a:gd name="T14" fmla="*/ 1048 w 1060"/>
                <a:gd name="T15" fmla="*/ 1084 h 1302"/>
                <a:gd name="T16" fmla="*/ 881 w 1060"/>
                <a:gd name="T17" fmla="*/ 171 h 1302"/>
                <a:gd name="T18" fmla="*/ 230 w 1060"/>
                <a:gd name="T19" fmla="*/ 36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0" h="1302">
                  <a:moveTo>
                    <a:pt x="230" y="36"/>
                  </a:moveTo>
                  <a:cubicBezTo>
                    <a:pt x="188" y="0"/>
                    <a:pt x="188" y="0"/>
                    <a:pt x="188" y="0"/>
                  </a:cubicBezTo>
                  <a:cubicBezTo>
                    <a:pt x="188" y="0"/>
                    <a:pt x="56" y="40"/>
                    <a:pt x="60" y="101"/>
                  </a:cubicBezTo>
                  <a:cubicBezTo>
                    <a:pt x="52" y="299"/>
                    <a:pt x="52" y="299"/>
                    <a:pt x="52" y="299"/>
                  </a:cubicBezTo>
                  <a:cubicBezTo>
                    <a:pt x="81" y="770"/>
                    <a:pt x="81" y="770"/>
                    <a:pt x="81" y="770"/>
                  </a:cubicBezTo>
                  <a:cubicBezTo>
                    <a:pt x="81" y="770"/>
                    <a:pt x="0" y="1151"/>
                    <a:pt x="230" y="1202"/>
                  </a:cubicBezTo>
                  <a:cubicBezTo>
                    <a:pt x="339" y="1240"/>
                    <a:pt x="339" y="1240"/>
                    <a:pt x="339" y="1240"/>
                  </a:cubicBezTo>
                  <a:cubicBezTo>
                    <a:pt x="339" y="1240"/>
                    <a:pt x="688" y="1302"/>
                    <a:pt x="1048" y="1084"/>
                  </a:cubicBezTo>
                  <a:cubicBezTo>
                    <a:pt x="1048" y="1084"/>
                    <a:pt x="1060" y="248"/>
                    <a:pt x="881" y="171"/>
                  </a:cubicBezTo>
                  <a:lnTo>
                    <a:pt x="230" y="36"/>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userDrawn="1"/>
          </p:nvSpPr>
          <p:spPr bwMode="auto">
            <a:xfrm>
              <a:off x="4945" y="3334"/>
              <a:ext cx="286" cy="253"/>
            </a:xfrm>
            <a:custGeom>
              <a:avLst/>
              <a:gdLst>
                <a:gd name="T0" fmla="*/ 25 w 777"/>
                <a:gd name="T1" fmla="*/ 194 h 689"/>
                <a:gd name="T2" fmla="*/ 195 w 777"/>
                <a:gd name="T3" fmla="*/ 109 h 689"/>
                <a:gd name="T4" fmla="*/ 470 w 777"/>
                <a:gd name="T5" fmla="*/ 89 h 689"/>
                <a:gd name="T6" fmla="*/ 738 w 777"/>
                <a:gd name="T7" fmla="*/ 312 h 689"/>
                <a:gd name="T8" fmla="*/ 738 w 777"/>
                <a:gd name="T9" fmla="*/ 567 h 689"/>
                <a:gd name="T10" fmla="*/ 199 w 777"/>
                <a:gd name="T11" fmla="*/ 567 h 689"/>
                <a:gd name="T12" fmla="*/ 25 w 777"/>
                <a:gd name="T13" fmla="*/ 194 h 689"/>
              </a:gdLst>
              <a:ahLst/>
              <a:cxnLst>
                <a:cxn ang="0">
                  <a:pos x="T0" y="T1"/>
                </a:cxn>
                <a:cxn ang="0">
                  <a:pos x="T2" y="T3"/>
                </a:cxn>
                <a:cxn ang="0">
                  <a:pos x="T4" y="T5"/>
                </a:cxn>
                <a:cxn ang="0">
                  <a:pos x="T6" y="T7"/>
                </a:cxn>
                <a:cxn ang="0">
                  <a:pos x="T8" y="T9"/>
                </a:cxn>
                <a:cxn ang="0">
                  <a:pos x="T10" y="T11"/>
                </a:cxn>
                <a:cxn ang="0">
                  <a:pos x="T12" y="T13"/>
                </a:cxn>
              </a:cxnLst>
              <a:rect l="0" t="0" r="r" b="b"/>
              <a:pathLst>
                <a:path w="777" h="689">
                  <a:moveTo>
                    <a:pt x="25" y="194"/>
                  </a:moveTo>
                  <a:cubicBezTo>
                    <a:pt x="25" y="194"/>
                    <a:pt x="25" y="93"/>
                    <a:pt x="195" y="109"/>
                  </a:cubicBezTo>
                  <a:cubicBezTo>
                    <a:pt x="195" y="109"/>
                    <a:pt x="377" y="129"/>
                    <a:pt x="470" y="89"/>
                  </a:cubicBezTo>
                  <a:cubicBezTo>
                    <a:pt x="470" y="89"/>
                    <a:pt x="681" y="0"/>
                    <a:pt x="738" y="312"/>
                  </a:cubicBezTo>
                  <a:cubicBezTo>
                    <a:pt x="738" y="312"/>
                    <a:pt x="777" y="516"/>
                    <a:pt x="738" y="567"/>
                  </a:cubicBezTo>
                  <a:cubicBezTo>
                    <a:pt x="655" y="673"/>
                    <a:pt x="247" y="689"/>
                    <a:pt x="199" y="567"/>
                  </a:cubicBezTo>
                  <a:cubicBezTo>
                    <a:pt x="162" y="471"/>
                    <a:pt x="0" y="246"/>
                    <a:pt x="25" y="194"/>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userDrawn="1"/>
          </p:nvSpPr>
          <p:spPr bwMode="auto">
            <a:xfrm>
              <a:off x="4931" y="3771"/>
              <a:ext cx="342" cy="95"/>
            </a:xfrm>
            <a:custGeom>
              <a:avLst/>
              <a:gdLst>
                <a:gd name="T0" fmla="*/ 47 w 930"/>
                <a:gd name="T1" fmla="*/ 148 h 257"/>
                <a:gd name="T2" fmla="*/ 349 w 930"/>
                <a:gd name="T3" fmla="*/ 223 h 257"/>
                <a:gd name="T4" fmla="*/ 930 w 930"/>
                <a:gd name="T5" fmla="*/ 58 h 257"/>
                <a:gd name="T6" fmla="*/ 930 w 930"/>
                <a:gd name="T7" fmla="*/ 0 h 257"/>
                <a:gd name="T8" fmla="*/ 0 w 930"/>
                <a:gd name="T9" fmla="*/ 38 h 257"/>
                <a:gd name="T10" fmla="*/ 47 w 930"/>
                <a:gd name="T11" fmla="*/ 148 h 257"/>
              </a:gdLst>
              <a:ahLst/>
              <a:cxnLst>
                <a:cxn ang="0">
                  <a:pos x="T0" y="T1"/>
                </a:cxn>
                <a:cxn ang="0">
                  <a:pos x="T2" y="T3"/>
                </a:cxn>
                <a:cxn ang="0">
                  <a:pos x="T4" y="T5"/>
                </a:cxn>
                <a:cxn ang="0">
                  <a:pos x="T6" y="T7"/>
                </a:cxn>
                <a:cxn ang="0">
                  <a:pos x="T8" y="T9"/>
                </a:cxn>
                <a:cxn ang="0">
                  <a:pos x="T10" y="T11"/>
                </a:cxn>
              </a:cxnLst>
              <a:rect l="0" t="0" r="r" b="b"/>
              <a:pathLst>
                <a:path w="930" h="257">
                  <a:moveTo>
                    <a:pt x="47" y="148"/>
                  </a:moveTo>
                  <a:cubicBezTo>
                    <a:pt x="47" y="148"/>
                    <a:pt x="168" y="225"/>
                    <a:pt x="349" y="223"/>
                  </a:cubicBezTo>
                  <a:cubicBezTo>
                    <a:pt x="349" y="223"/>
                    <a:pt x="707" y="250"/>
                    <a:pt x="930" y="58"/>
                  </a:cubicBezTo>
                  <a:cubicBezTo>
                    <a:pt x="930" y="0"/>
                    <a:pt x="930" y="0"/>
                    <a:pt x="930" y="0"/>
                  </a:cubicBezTo>
                  <a:cubicBezTo>
                    <a:pt x="930" y="0"/>
                    <a:pt x="651" y="257"/>
                    <a:pt x="0" y="38"/>
                  </a:cubicBezTo>
                  <a:lnTo>
                    <a:pt x="47" y="148"/>
                  </a:lnTo>
                  <a:close/>
                </a:path>
              </a:pathLst>
            </a:custGeom>
            <a:solidFill>
              <a:srgbClr val="483F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userDrawn="1"/>
          </p:nvSpPr>
          <p:spPr bwMode="auto">
            <a:xfrm>
              <a:off x="5010" y="3633"/>
              <a:ext cx="245" cy="234"/>
            </a:xfrm>
            <a:custGeom>
              <a:avLst/>
              <a:gdLst>
                <a:gd name="T0" fmla="*/ 336 w 668"/>
                <a:gd name="T1" fmla="*/ 28 h 639"/>
                <a:gd name="T2" fmla="*/ 48 w 668"/>
                <a:gd name="T3" fmla="*/ 388 h 639"/>
                <a:gd name="T4" fmla="*/ 312 w 668"/>
                <a:gd name="T5" fmla="*/ 619 h 639"/>
                <a:gd name="T6" fmla="*/ 668 w 668"/>
                <a:gd name="T7" fmla="*/ 429 h 639"/>
                <a:gd name="T8" fmla="*/ 640 w 668"/>
                <a:gd name="T9" fmla="*/ 125 h 639"/>
                <a:gd name="T10" fmla="*/ 336 w 668"/>
                <a:gd name="T11" fmla="*/ 28 h 639"/>
              </a:gdLst>
              <a:ahLst/>
              <a:cxnLst>
                <a:cxn ang="0">
                  <a:pos x="T0" y="T1"/>
                </a:cxn>
                <a:cxn ang="0">
                  <a:pos x="T2" y="T3"/>
                </a:cxn>
                <a:cxn ang="0">
                  <a:pos x="T4" y="T5"/>
                </a:cxn>
                <a:cxn ang="0">
                  <a:pos x="T6" y="T7"/>
                </a:cxn>
                <a:cxn ang="0">
                  <a:pos x="T8" y="T9"/>
                </a:cxn>
                <a:cxn ang="0">
                  <a:pos x="T10" y="T11"/>
                </a:cxn>
              </a:cxnLst>
              <a:rect l="0" t="0" r="r" b="b"/>
              <a:pathLst>
                <a:path w="668" h="639">
                  <a:moveTo>
                    <a:pt x="336" y="28"/>
                  </a:moveTo>
                  <a:cubicBezTo>
                    <a:pt x="221" y="38"/>
                    <a:pt x="0" y="0"/>
                    <a:pt x="48" y="388"/>
                  </a:cubicBezTo>
                  <a:cubicBezTo>
                    <a:pt x="59" y="475"/>
                    <a:pt x="4" y="639"/>
                    <a:pt x="312" y="619"/>
                  </a:cubicBezTo>
                  <a:cubicBezTo>
                    <a:pt x="312" y="619"/>
                    <a:pt x="656" y="631"/>
                    <a:pt x="668" y="429"/>
                  </a:cubicBezTo>
                  <a:cubicBezTo>
                    <a:pt x="640" y="125"/>
                    <a:pt x="640" y="125"/>
                    <a:pt x="640" y="125"/>
                  </a:cubicBezTo>
                  <a:cubicBezTo>
                    <a:pt x="640" y="125"/>
                    <a:pt x="668" y="0"/>
                    <a:pt x="336" y="28"/>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p:cNvSpPr>
            <p:nvPr userDrawn="1"/>
          </p:nvSpPr>
          <p:spPr bwMode="auto">
            <a:xfrm>
              <a:off x="4850" y="3490"/>
              <a:ext cx="139" cy="148"/>
            </a:xfrm>
            <a:custGeom>
              <a:avLst/>
              <a:gdLst>
                <a:gd name="T0" fmla="*/ 154 w 376"/>
                <a:gd name="T1" fmla="*/ 40 h 403"/>
                <a:gd name="T2" fmla="*/ 44 w 376"/>
                <a:gd name="T3" fmla="*/ 129 h 403"/>
                <a:gd name="T4" fmla="*/ 186 w 376"/>
                <a:gd name="T5" fmla="*/ 384 h 403"/>
                <a:gd name="T6" fmla="*/ 376 w 376"/>
                <a:gd name="T7" fmla="*/ 228 h 403"/>
                <a:gd name="T8" fmla="*/ 154 w 376"/>
                <a:gd name="T9" fmla="*/ 40 h 403"/>
              </a:gdLst>
              <a:ahLst/>
              <a:cxnLst>
                <a:cxn ang="0">
                  <a:pos x="T0" y="T1"/>
                </a:cxn>
                <a:cxn ang="0">
                  <a:pos x="T2" y="T3"/>
                </a:cxn>
                <a:cxn ang="0">
                  <a:pos x="T4" y="T5"/>
                </a:cxn>
                <a:cxn ang="0">
                  <a:pos x="T6" y="T7"/>
                </a:cxn>
                <a:cxn ang="0">
                  <a:pos x="T8" y="T9"/>
                </a:cxn>
              </a:cxnLst>
              <a:rect l="0" t="0" r="r" b="b"/>
              <a:pathLst>
                <a:path w="376" h="403">
                  <a:moveTo>
                    <a:pt x="154" y="40"/>
                  </a:moveTo>
                  <a:cubicBezTo>
                    <a:pt x="154" y="40"/>
                    <a:pt x="48" y="40"/>
                    <a:pt x="44" y="129"/>
                  </a:cubicBezTo>
                  <a:cubicBezTo>
                    <a:pt x="41" y="202"/>
                    <a:pt x="0" y="376"/>
                    <a:pt x="186" y="384"/>
                  </a:cubicBezTo>
                  <a:cubicBezTo>
                    <a:pt x="186" y="384"/>
                    <a:pt x="372" y="403"/>
                    <a:pt x="376" y="228"/>
                  </a:cubicBezTo>
                  <a:cubicBezTo>
                    <a:pt x="376" y="228"/>
                    <a:pt x="372" y="0"/>
                    <a:pt x="154" y="40"/>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p:cNvSpPr>
              <a:spLocks/>
            </p:cNvSpPr>
            <p:nvPr userDrawn="1"/>
          </p:nvSpPr>
          <p:spPr bwMode="auto">
            <a:xfrm>
              <a:off x="4846" y="3640"/>
              <a:ext cx="150" cy="187"/>
            </a:xfrm>
            <a:custGeom>
              <a:avLst/>
              <a:gdLst>
                <a:gd name="T0" fmla="*/ 146 w 408"/>
                <a:gd name="T1" fmla="*/ 60 h 510"/>
                <a:gd name="T2" fmla="*/ 90 w 408"/>
                <a:gd name="T3" fmla="*/ 129 h 510"/>
                <a:gd name="T4" fmla="*/ 221 w 408"/>
                <a:gd name="T5" fmla="*/ 510 h 510"/>
                <a:gd name="T6" fmla="*/ 369 w 408"/>
                <a:gd name="T7" fmla="*/ 465 h 510"/>
                <a:gd name="T8" fmla="*/ 389 w 408"/>
                <a:gd name="T9" fmla="*/ 251 h 510"/>
                <a:gd name="T10" fmla="*/ 146 w 408"/>
                <a:gd name="T11" fmla="*/ 60 h 510"/>
              </a:gdLst>
              <a:ahLst/>
              <a:cxnLst>
                <a:cxn ang="0">
                  <a:pos x="T0" y="T1"/>
                </a:cxn>
                <a:cxn ang="0">
                  <a:pos x="T2" y="T3"/>
                </a:cxn>
                <a:cxn ang="0">
                  <a:pos x="T4" y="T5"/>
                </a:cxn>
                <a:cxn ang="0">
                  <a:pos x="T6" y="T7"/>
                </a:cxn>
                <a:cxn ang="0">
                  <a:pos x="T8" y="T9"/>
                </a:cxn>
                <a:cxn ang="0">
                  <a:pos x="T10" y="T11"/>
                </a:cxn>
              </a:cxnLst>
              <a:rect l="0" t="0" r="r" b="b"/>
              <a:pathLst>
                <a:path w="408" h="510">
                  <a:moveTo>
                    <a:pt x="146" y="60"/>
                  </a:moveTo>
                  <a:cubicBezTo>
                    <a:pt x="146" y="60"/>
                    <a:pt x="94" y="81"/>
                    <a:pt x="90" y="129"/>
                  </a:cubicBezTo>
                  <a:cubicBezTo>
                    <a:pt x="90" y="129"/>
                    <a:pt x="0" y="502"/>
                    <a:pt x="221" y="510"/>
                  </a:cubicBezTo>
                  <a:cubicBezTo>
                    <a:pt x="221" y="510"/>
                    <a:pt x="357" y="498"/>
                    <a:pt x="369" y="465"/>
                  </a:cubicBezTo>
                  <a:cubicBezTo>
                    <a:pt x="369" y="465"/>
                    <a:pt x="408" y="403"/>
                    <a:pt x="389" y="251"/>
                  </a:cubicBezTo>
                  <a:cubicBezTo>
                    <a:pt x="381" y="182"/>
                    <a:pt x="341" y="0"/>
                    <a:pt x="146" y="60"/>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p:cNvSpPr>
              <a:spLocks/>
            </p:cNvSpPr>
            <p:nvPr userDrawn="1"/>
          </p:nvSpPr>
          <p:spPr bwMode="auto">
            <a:xfrm>
              <a:off x="5104" y="3636"/>
              <a:ext cx="171" cy="237"/>
            </a:xfrm>
            <a:custGeom>
              <a:avLst/>
              <a:gdLst>
                <a:gd name="T0" fmla="*/ 349 w 465"/>
                <a:gd name="T1" fmla="*/ 191 h 647"/>
                <a:gd name="T2" fmla="*/ 0 w 465"/>
                <a:gd name="T3" fmla="*/ 577 h 647"/>
                <a:gd name="T4" fmla="*/ 359 w 465"/>
                <a:gd name="T5" fmla="*/ 519 h 647"/>
                <a:gd name="T6" fmla="*/ 349 w 465"/>
                <a:gd name="T7" fmla="*/ 191 h 647"/>
              </a:gdLst>
              <a:ahLst/>
              <a:cxnLst>
                <a:cxn ang="0">
                  <a:pos x="T0" y="T1"/>
                </a:cxn>
                <a:cxn ang="0">
                  <a:pos x="T2" y="T3"/>
                </a:cxn>
                <a:cxn ang="0">
                  <a:pos x="T4" y="T5"/>
                </a:cxn>
                <a:cxn ang="0">
                  <a:pos x="T6" y="T7"/>
                </a:cxn>
              </a:cxnLst>
              <a:rect l="0" t="0" r="r" b="b"/>
              <a:pathLst>
                <a:path w="465" h="647">
                  <a:moveTo>
                    <a:pt x="349" y="191"/>
                  </a:moveTo>
                  <a:cubicBezTo>
                    <a:pt x="349" y="191"/>
                    <a:pt x="426" y="560"/>
                    <a:pt x="0" y="577"/>
                  </a:cubicBezTo>
                  <a:cubicBezTo>
                    <a:pt x="0" y="577"/>
                    <a:pt x="174" y="647"/>
                    <a:pt x="359" y="519"/>
                  </a:cubicBezTo>
                  <a:cubicBezTo>
                    <a:pt x="465" y="446"/>
                    <a:pt x="322" y="0"/>
                    <a:pt x="349" y="191"/>
                  </a:cubicBez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Line 15"/>
            <p:cNvSpPr>
              <a:spLocks noChangeShapeType="1"/>
            </p:cNvSpPr>
            <p:nvPr userDrawn="1"/>
          </p:nvSpPr>
          <p:spPr bwMode="auto">
            <a:xfrm>
              <a:off x="5010" y="3592"/>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16"/>
            <p:cNvSpPr>
              <a:spLocks noChangeShapeType="1"/>
            </p:cNvSpPr>
            <p:nvPr userDrawn="1"/>
          </p:nvSpPr>
          <p:spPr bwMode="auto">
            <a:xfrm>
              <a:off x="5010" y="3592"/>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p:cNvSpPr>
              <a:spLocks/>
            </p:cNvSpPr>
            <p:nvPr userDrawn="1"/>
          </p:nvSpPr>
          <p:spPr bwMode="auto">
            <a:xfrm>
              <a:off x="5025" y="3445"/>
              <a:ext cx="85" cy="250"/>
            </a:xfrm>
            <a:custGeom>
              <a:avLst/>
              <a:gdLst>
                <a:gd name="T0" fmla="*/ 86 w 231"/>
                <a:gd name="T1" fmla="*/ 0 h 681"/>
                <a:gd name="T2" fmla="*/ 216 w 231"/>
                <a:gd name="T3" fmla="*/ 669 h 681"/>
                <a:gd name="T4" fmla="*/ 129 w 231"/>
                <a:gd name="T5" fmla="*/ 681 h 681"/>
                <a:gd name="T6" fmla="*/ 0 w 231"/>
                <a:gd name="T7" fmla="*/ 9 h 681"/>
                <a:gd name="T8" fmla="*/ 86 w 231"/>
                <a:gd name="T9" fmla="*/ 0 h 681"/>
              </a:gdLst>
              <a:ahLst/>
              <a:cxnLst>
                <a:cxn ang="0">
                  <a:pos x="T0" y="T1"/>
                </a:cxn>
                <a:cxn ang="0">
                  <a:pos x="T2" y="T3"/>
                </a:cxn>
                <a:cxn ang="0">
                  <a:pos x="T4" y="T5"/>
                </a:cxn>
                <a:cxn ang="0">
                  <a:pos x="T6" y="T7"/>
                </a:cxn>
                <a:cxn ang="0">
                  <a:pos x="T8" y="T9"/>
                </a:cxn>
              </a:cxnLst>
              <a:rect l="0" t="0" r="r" b="b"/>
              <a:pathLst>
                <a:path w="231" h="681">
                  <a:moveTo>
                    <a:pt x="86" y="0"/>
                  </a:moveTo>
                  <a:cubicBezTo>
                    <a:pt x="231" y="254"/>
                    <a:pt x="216" y="669"/>
                    <a:pt x="216" y="669"/>
                  </a:cubicBezTo>
                  <a:cubicBezTo>
                    <a:pt x="129" y="681"/>
                    <a:pt x="129" y="681"/>
                    <a:pt x="129" y="681"/>
                  </a:cubicBezTo>
                  <a:cubicBezTo>
                    <a:pt x="170" y="292"/>
                    <a:pt x="16" y="17"/>
                    <a:pt x="0" y="9"/>
                  </a:cubicBezTo>
                  <a:lnTo>
                    <a:pt x="86" y="0"/>
                  </a:lnTo>
                  <a:close/>
                </a:path>
              </a:pathLst>
            </a:custGeom>
            <a:solidFill>
              <a:srgbClr val="E4E1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p:cNvSpPr>
              <a:spLocks/>
            </p:cNvSpPr>
            <p:nvPr userDrawn="1"/>
          </p:nvSpPr>
          <p:spPr bwMode="auto">
            <a:xfrm>
              <a:off x="5133" y="3438"/>
              <a:ext cx="85" cy="247"/>
            </a:xfrm>
            <a:custGeom>
              <a:avLst/>
              <a:gdLst>
                <a:gd name="T0" fmla="*/ 86 w 231"/>
                <a:gd name="T1" fmla="*/ 0 h 672"/>
                <a:gd name="T2" fmla="*/ 217 w 231"/>
                <a:gd name="T3" fmla="*/ 672 h 672"/>
                <a:gd name="T4" fmla="*/ 131 w 231"/>
                <a:gd name="T5" fmla="*/ 672 h 672"/>
                <a:gd name="T6" fmla="*/ 0 w 231"/>
                <a:gd name="T7" fmla="*/ 8 h 672"/>
                <a:gd name="T8" fmla="*/ 86 w 231"/>
                <a:gd name="T9" fmla="*/ 0 h 672"/>
              </a:gdLst>
              <a:ahLst/>
              <a:cxnLst>
                <a:cxn ang="0">
                  <a:pos x="T0" y="T1"/>
                </a:cxn>
                <a:cxn ang="0">
                  <a:pos x="T2" y="T3"/>
                </a:cxn>
                <a:cxn ang="0">
                  <a:pos x="T4" y="T5"/>
                </a:cxn>
                <a:cxn ang="0">
                  <a:pos x="T6" y="T7"/>
                </a:cxn>
                <a:cxn ang="0">
                  <a:pos x="T8" y="T9"/>
                </a:cxn>
              </a:cxnLst>
              <a:rect l="0" t="0" r="r" b="b"/>
              <a:pathLst>
                <a:path w="231" h="672">
                  <a:moveTo>
                    <a:pt x="86" y="0"/>
                  </a:moveTo>
                  <a:cubicBezTo>
                    <a:pt x="231" y="253"/>
                    <a:pt x="217" y="672"/>
                    <a:pt x="217" y="672"/>
                  </a:cubicBezTo>
                  <a:cubicBezTo>
                    <a:pt x="131" y="672"/>
                    <a:pt x="131" y="672"/>
                    <a:pt x="131" y="672"/>
                  </a:cubicBezTo>
                  <a:cubicBezTo>
                    <a:pt x="172" y="283"/>
                    <a:pt x="16" y="16"/>
                    <a:pt x="0" y="8"/>
                  </a:cubicBezTo>
                  <a:lnTo>
                    <a:pt x="86" y="0"/>
                  </a:lnTo>
                  <a:close/>
                </a:path>
              </a:pathLst>
            </a:custGeom>
            <a:solidFill>
              <a:srgbClr val="E4E1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p:cNvSpPr>
              <a:spLocks noEditPoints="1"/>
            </p:cNvSpPr>
            <p:nvPr userDrawn="1"/>
          </p:nvSpPr>
          <p:spPr bwMode="auto">
            <a:xfrm>
              <a:off x="5060" y="3554"/>
              <a:ext cx="44" cy="42"/>
            </a:xfrm>
            <a:custGeom>
              <a:avLst/>
              <a:gdLst>
                <a:gd name="T0" fmla="*/ 100 w 122"/>
                <a:gd name="T1" fmla="*/ 7 h 116"/>
                <a:gd name="T2" fmla="*/ 115 w 122"/>
                <a:gd name="T3" fmla="*/ 109 h 116"/>
                <a:gd name="T4" fmla="*/ 20 w 122"/>
                <a:gd name="T5" fmla="*/ 109 h 116"/>
                <a:gd name="T6" fmla="*/ 8 w 122"/>
                <a:gd name="T7" fmla="*/ 7 h 116"/>
                <a:gd name="T8" fmla="*/ 100 w 122"/>
                <a:gd name="T9" fmla="*/ 7 h 116"/>
                <a:gd name="T10" fmla="*/ 103 w 122"/>
                <a:gd name="T11" fmla="*/ 0 h 116"/>
                <a:gd name="T12" fmla="*/ 0 w 122"/>
                <a:gd name="T13" fmla="*/ 0 h 116"/>
                <a:gd name="T14" fmla="*/ 14 w 122"/>
                <a:gd name="T15" fmla="*/ 116 h 116"/>
                <a:gd name="T16" fmla="*/ 122 w 122"/>
                <a:gd name="T17" fmla="*/ 116 h 116"/>
                <a:gd name="T18" fmla="*/ 103 w 12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6">
                  <a:moveTo>
                    <a:pt x="100" y="7"/>
                  </a:moveTo>
                  <a:cubicBezTo>
                    <a:pt x="106" y="17"/>
                    <a:pt x="112" y="65"/>
                    <a:pt x="115" y="109"/>
                  </a:cubicBezTo>
                  <a:cubicBezTo>
                    <a:pt x="20" y="109"/>
                    <a:pt x="20" y="109"/>
                    <a:pt x="20" y="109"/>
                  </a:cubicBezTo>
                  <a:cubicBezTo>
                    <a:pt x="8" y="7"/>
                    <a:pt x="8" y="7"/>
                    <a:pt x="8" y="7"/>
                  </a:cubicBezTo>
                  <a:cubicBezTo>
                    <a:pt x="100" y="7"/>
                    <a:pt x="100" y="7"/>
                    <a:pt x="100" y="7"/>
                  </a:cubicBezTo>
                  <a:moveTo>
                    <a:pt x="103" y="0"/>
                  </a:moveTo>
                  <a:cubicBezTo>
                    <a:pt x="0" y="0"/>
                    <a:pt x="0" y="0"/>
                    <a:pt x="0" y="0"/>
                  </a:cubicBezTo>
                  <a:cubicBezTo>
                    <a:pt x="14" y="116"/>
                    <a:pt x="14" y="116"/>
                    <a:pt x="14" y="116"/>
                  </a:cubicBezTo>
                  <a:cubicBezTo>
                    <a:pt x="122" y="116"/>
                    <a:pt x="122" y="116"/>
                    <a:pt x="122" y="116"/>
                  </a:cubicBezTo>
                  <a:cubicBezTo>
                    <a:pt x="122" y="116"/>
                    <a:pt x="116" y="9"/>
                    <a:pt x="103" y="0"/>
                  </a:cubicBezTo>
                  <a:close/>
                </a:path>
              </a:pathLst>
            </a:custGeom>
            <a:solidFill>
              <a:srgbClr val="F6D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0"/>
            <p:cNvSpPr>
              <a:spLocks noEditPoints="1"/>
            </p:cNvSpPr>
            <p:nvPr userDrawn="1"/>
          </p:nvSpPr>
          <p:spPr bwMode="auto">
            <a:xfrm>
              <a:off x="5170" y="3552"/>
              <a:ext cx="45" cy="43"/>
            </a:xfrm>
            <a:custGeom>
              <a:avLst/>
              <a:gdLst>
                <a:gd name="T0" fmla="*/ 100 w 122"/>
                <a:gd name="T1" fmla="*/ 6 h 116"/>
                <a:gd name="T2" fmla="*/ 115 w 122"/>
                <a:gd name="T3" fmla="*/ 109 h 116"/>
                <a:gd name="T4" fmla="*/ 20 w 122"/>
                <a:gd name="T5" fmla="*/ 109 h 116"/>
                <a:gd name="T6" fmla="*/ 8 w 122"/>
                <a:gd name="T7" fmla="*/ 6 h 116"/>
                <a:gd name="T8" fmla="*/ 100 w 122"/>
                <a:gd name="T9" fmla="*/ 6 h 116"/>
                <a:gd name="T10" fmla="*/ 103 w 122"/>
                <a:gd name="T11" fmla="*/ 0 h 116"/>
                <a:gd name="T12" fmla="*/ 0 w 122"/>
                <a:gd name="T13" fmla="*/ 0 h 116"/>
                <a:gd name="T14" fmla="*/ 14 w 122"/>
                <a:gd name="T15" fmla="*/ 116 h 116"/>
                <a:gd name="T16" fmla="*/ 122 w 122"/>
                <a:gd name="T17" fmla="*/ 116 h 116"/>
                <a:gd name="T18" fmla="*/ 103 w 12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6">
                  <a:moveTo>
                    <a:pt x="100" y="6"/>
                  </a:moveTo>
                  <a:cubicBezTo>
                    <a:pt x="106" y="16"/>
                    <a:pt x="112" y="65"/>
                    <a:pt x="115" y="109"/>
                  </a:cubicBezTo>
                  <a:cubicBezTo>
                    <a:pt x="20" y="109"/>
                    <a:pt x="20" y="109"/>
                    <a:pt x="20" y="109"/>
                  </a:cubicBezTo>
                  <a:cubicBezTo>
                    <a:pt x="8" y="6"/>
                    <a:pt x="8" y="6"/>
                    <a:pt x="8" y="6"/>
                  </a:cubicBezTo>
                  <a:cubicBezTo>
                    <a:pt x="100" y="6"/>
                    <a:pt x="100" y="6"/>
                    <a:pt x="100" y="6"/>
                  </a:cubicBezTo>
                  <a:moveTo>
                    <a:pt x="103" y="0"/>
                  </a:moveTo>
                  <a:cubicBezTo>
                    <a:pt x="0" y="0"/>
                    <a:pt x="0" y="0"/>
                    <a:pt x="0" y="0"/>
                  </a:cubicBezTo>
                  <a:cubicBezTo>
                    <a:pt x="14" y="116"/>
                    <a:pt x="14" y="116"/>
                    <a:pt x="14" y="116"/>
                  </a:cubicBezTo>
                  <a:cubicBezTo>
                    <a:pt x="122" y="116"/>
                    <a:pt x="122" y="116"/>
                    <a:pt x="122" y="116"/>
                  </a:cubicBezTo>
                  <a:cubicBezTo>
                    <a:pt x="122" y="116"/>
                    <a:pt x="116" y="8"/>
                    <a:pt x="103" y="0"/>
                  </a:cubicBezTo>
                  <a:close/>
                </a:path>
              </a:pathLst>
            </a:custGeom>
            <a:solidFill>
              <a:srgbClr val="F6D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userDrawn="1"/>
          </p:nvSpPr>
          <p:spPr bwMode="auto">
            <a:xfrm>
              <a:off x="4877" y="3507"/>
              <a:ext cx="114" cy="127"/>
            </a:xfrm>
            <a:custGeom>
              <a:avLst/>
              <a:gdLst>
                <a:gd name="T0" fmla="*/ 302 w 309"/>
                <a:gd name="T1" fmla="*/ 168 h 345"/>
                <a:gd name="T2" fmla="*/ 113 w 309"/>
                <a:gd name="T3" fmla="*/ 337 h 345"/>
                <a:gd name="T4" fmla="*/ 0 w 309"/>
                <a:gd name="T5" fmla="*/ 293 h 345"/>
                <a:gd name="T6" fmla="*/ 218 w 309"/>
                <a:gd name="T7" fmla="*/ 243 h 345"/>
                <a:gd name="T8" fmla="*/ 194 w 309"/>
                <a:gd name="T9" fmla="*/ 0 h 345"/>
                <a:gd name="T10" fmla="*/ 302 w 309"/>
                <a:gd name="T11" fmla="*/ 168 h 345"/>
              </a:gdLst>
              <a:ahLst/>
              <a:cxnLst>
                <a:cxn ang="0">
                  <a:pos x="T0" y="T1"/>
                </a:cxn>
                <a:cxn ang="0">
                  <a:pos x="T2" y="T3"/>
                </a:cxn>
                <a:cxn ang="0">
                  <a:pos x="T4" y="T5"/>
                </a:cxn>
                <a:cxn ang="0">
                  <a:pos x="T6" y="T7"/>
                </a:cxn>
                <a:cxn ang="0">
                  <a:pos x="T8" y="T9"/>
                </a:cxn>
                <a:cxn ang="0">
                  <a:pos x="T10" y="T11"/>
                </a:cxn>
              </a:cxnLst>
              <a:rect l="0" t="0" r="r" b="b"/>
              <a:pathLst>
                <a:path w="309" h="345">
                  <a:moveTo>
                    <a:pt x="302" y="168"/>
                  </a:moveTo>
                  <a:cubicBezTo>
                    <a:pt x="309" y="236"/>
                    <a:pt x="275" y="344"/>
                    <a:pt x="113" y="337"/>
                  </a:cubicBezTo>
                  <a:cubicBezTo>
                    <a:pt x="113" y="337"/>
                    <a:pt x="38" y="336"/>
                    <a:pt x="0" y="293"/>
                  </a:cubicBezTo>
                  <a:cubicBezTo>
                    <a:pt x="0" y="293"/>
                    <a:pt x="215" y="345"/>
                    <a:pt x="218" y="243"/>
                  </a:cubicBezTo>
                  <a:cubicBezTo>
                    <a:pt x="220" y="184"/>
                    <a:pt x="234" y="110"/>
                    <a:pt x="194" y="0"/>
                  </a:cubicBezTo>
                  <a:cubicBezTo>
                    <a:pt x="194" y="0"/>
                    <a:pt x="288" y="25"/>
                    <a:pt x="302" y="168"/>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userDrawn="1"/>
          </p:nvSpPr>
          <p:spPr bwMode="auto">
            <a:xfrm>
              <a:off x="4889" y="3658"/>
              <a:ext cx="107" cy="180"/>
            </a:xfrm>
            <a:custGeom>
              <a:avLst/>
              <a:gdLst>
                <a:gd name="T0" fmla="*/ 121 w 291"/>
                <a:gd name="T1" fmla="*/ 0 h 492"/>
                <a:gd name="T2" fmla="*/ 203 w 291"/>
                <a:gd name="T3" fmla="*/ 392 h 492"/>
                <a:gd name="T4" fmla="*/ 0 w 291"/>
                <a:gd name="T5" fmla="*/ 413 h 492"/>
                <a:gd name="T6" fmla="*/ 194 w 291"/>
                <a:gd name="T7" fmla="*/ 451 h 492"/>
                <a:gd name="T8" fmla="*/ 277 w 291"/>
                <a:gd name="T9" fmla="*/ 310 h 492"/>
                <a:gd name="T10" fmla="*/ 121 w 291"/>
                <a:gd name="T11" fmla="*/ 0 h 492"/>
              </a:gdLst>
              <a:ahLst/>
              <a:cxnLst>
                <a:cxn ang="0">
                  <a:pos x="T0" y="T1"/>
                </a:cxn>
                <a:cxn ang="0">
                  <a:pos x="T2" y="T3"/>
                </a:cxn>
                <a:cxn ang="0">
                  <a:pos x="T4" y="T5"/>
                </a:cxn>
                <a:cxn ang="0">
                  <a:pos x="T6" y="T7"/>
                </a:cxn>
                <a:cxn ang="0">
                  <a:pos x="T8" y="T9"/>
                </a:cxn>
                <a:cxn ang="0">
                  <a:pos x="T10" y="T11"/>
                </a:cxn>
              </a:cxnLst>
              <a:rect l="0" t="0" r="r" b="b"/>
              <a:pathLst>
                <a:path w="291" h="492">
                  <a:moveTo>
                    <a:pt x="121" y="0"/>
                  </a:moveTo>
                  <a:cubicBezTo>
                    <a:pt x="121" y="0"/>
                    <a:pt x="251" y="304"/>
                    <a:pt x="203" y="392"/>
                  </a:cubicBezTo>
                  <a:cubicBezTo>
                    <a:pt x="165" y="461"/>
                    <a:pt x="0" y="413"/>
                    <a:pt x="0" y="413"/>
                  </a:cubicBezTo>
                  <a:cubicBezTo>
                    <a:pt x="0" y="413"/>
                    <a:pt x="50" y="492"/>
                    <a:pt x="194" y="451"/>
                  </a:cubicBezTo>
                  <a:cubicBezTo>
                    <a:pt x="220" y="444"/>
                    <a:pt x="272" y="450"/>
                    <a:pt x="277" y="310"/>
                  </a:cubicBezTo>
                  <a:cubicBezTo>
                    <a:pt x="280" y="223"/>
                    <a:pt x="291" y="29"/>
                    <a:pt x="121" y="0"/>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p:cNvSpPr>
              <a:spLocks/>
            </p:cNvSpPr>
            <p:nvPr userDrawn="1"/>
          </p:nvSpPr>
          <p:spPr bwMode="auto">
            <a:xfrm>
              <a:off x="5262" y="3556"/>
              <a:ext cx="17" cy="33"/>
            </a:xfrm>
            <a:custGeom>
              <a:avLst/>
              <a:gdLst>
                <a:gd name="T0" fmla="*/ 28 w 47"/>
                <a:gd name="T1" fmla="*/ 0 h 92"/>
                <a:gd name="T2" fmla="*/ 0 w 47"/>
                <a:gd name="T3" fmla="*/ 92 h 92"/>
                <a:gd name="T4" fmla="*/ 28 w 47"/>
                <a:gd name="T5" fmla="*/ 0 h 92"/>
              </a:gdLst>
              <a:ahLst/>
              <a:cxnLst>
                <a:cxn ang="0">
                  <a:pos x="T0" y="T1"/>
                </a:cxn>
                <a:cxn ang="0">
                  <a:pos x="T2" y="T3"/>
                </a:cxn>
                <a:cxn ang="0">
                  <a:pos x="T4" y="T5"/>
                </a:cxn>
              </a:cxnLst>
              <a:rect l="0" t="0" r="r" b="b"/>
              <a:pathLst>
                <a:path w="47" h="92">
                  <a:moveTo>
                    <a:pt x="28" y="0"/>
                  </a:moveTo>
                  <a:cubicBezTo>
                    <a:pt x="28" y="0"/>
                    <a:pt x="47" y="61"/>
                    <a:pt x="0" y="92"/>
                  </a:cubicBezTo>
                  <a:cubicBezTo>
                    <a:pt x="0" y="92"/>
                    <a:pt x="30" y="49"/>
                    <a:pt x="28" y="0"/>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4"/>
            <p:cNvSpPr>
              <a:spLocks/>
            </p:cNvSpPr>
            <p:nvPr userDrawn="1"/>
          </p:nvSpPr>
          <p:spPr bwMode="auto">
            <a:xfrm>
              <a:off x="5025" y="3695"/>
              <a:ext cx="222" cy="36"/>
            </a:xfrm>
            <a:custGeom>
              <a:avLst/>
              <a:gdLst>
                <a:gd name="T0" fmla="*/ 1 w 604"/>
                <a:gd name="T1" fmla="*/ 71 h 98"/>
                <a:gd name="T2" fmla="*/ 602 w 604"/>
                <a:gd name="T3" fmla="*/ 0 h 98"/>
                <a:gd name="T4" fmla="*/ 604 w 604"/>
                <a:gd name="T5" fmla="*/ 21 h 98"/>
                <a:gd name="T6" fmla="*/ 0 w 604"/>
                <a:gd name="T7" fmla="*/ 85 h 98"/>
                <a:gd name="T8" fmla="*/ 1 w 604"/>
                <a:gd name="T9" fmla="*/ 71 h 98"/>
              </a:gdLst>
              <a:ahLst/>
              <a:cxnLst>
                <a:cxn ang="0">
                  <a:pos x="T0" y="T1"/>
                </a:cxn>
                <a:cxn ang="0">
                  <a:pos x="T2" y="T3"/>
                </a:cxn>
                <a:cxn ang="0">
                  <a:pos x="T4" y="T5"/>
                </a:cxn>
                <a:cxn ang="0">
                  <a:pos x="T6" y="T7"/>
                </a:cxn>
                <a:cxn ang="0">
                  <a:pos x="T8" y="T9"/>
                </a:cxn>
              </a:cxnLst>
              <a:rect l="0" t="0" r="r" b="b"/>
              <a:pathLst>
                <a:path w="604" h="98">
                  <a:moveTo>
                    <a:pt x="1" y="71"/>
                  </a:moveTo>
                  <a:cubicBezTo>
                    <a:pt x="1" y="71"/>
                    <a:pt x="468" y="84"/>
                    <a:pt x="602" y="0"/>
                  </a:cubicBezTo>
                  <a:cubicBezTo>
                    <a:pt x="604" y="21"/>
                    <a:pt x="604" y="21"/>
                    <a:pt x="604" y="21"/>
                  </a:cubicBezTo>
                  <a:cubicBezTo>
                    <a:pt x="604" y="21"/>
                    <a:pt x="444" y="98"/>
                    <a:pt x="0" y="85"/>
                  </a:cubicBezTo>
                  <a:lnTo>
                    <a:pt x="1" y="71"/>
                  </a:lnTo>
                  <a:close/>
                </a:path>
              </a:pathLst>
            </a:custGeom>
            <a:solidFill>
              <a:srgbClr val="483F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p:cNvSpPr>
              <a:spLocks/>
            </p:cNvSpPr>
            <p:nvPr userDrawn="1"/>
          </p:nvSpPr>
          <p:spPr bwMode="auto">
            <a:xfrm>
              <a:off x="5269" y="3654"/>
              <a:ext cx="16" cy="11"/>
            </a:xfrm>
            <a:custGeom>
              <a:avLst/>
              <a:gdLst>
                <a:gd name="T0" fmla="*/ 0 w 42"/>
                <a:gd name="T1" fmla="*/ 24 h 30"/>
                <a:gd name="T2" fmla="*/ 41 w 42"/>
                <a:gd name="T3" fmla="*/ 0 h 30"/>
                <a:gd name="T4" fmla="*/ 42 w 42"/>
                <a:gd name="T5" fmla="*/ 9 h 30"/>
                <a:gd name="T6" fmla="*/ 1 w 42"/>
                <a:gd name="T7" fmla="*/ 30 h 30"/>
                <a:gd name="T8" fmla="*/ 0 w 42"/>
                <a:gd name="T9" fmla="*/ 24 h 30"/>
              </a:gdLst>
              <a:ahLst/>
              <a:cxnLst>
                <a:cxn ang="0">
                  <a:pos x="T0" y="T1"/>
                </a:cxn>
                <a:cxn ang="0">
                  <a:pos x="T2" y="T3"/>
                </a:cxn>
                <a:cxn ang="0">
                  <a:pos x="T4" y="T5"/>
                </a:cxn>
                <a:cxn ang="0">
                  <a:pos x="T6" y="T7"/>
                </a:cxn>
                <a:cxn ang="0">
                  <a:pos x="T8" y="T9"/>
                </a:cxn>
              </a:cxnLst>
              <a:rect l="0" t="0" r="r" b="b"/>
              <a:pathLst>
                <a:path w="42" h="30">
                  <a:moveTo>
                    <a:pt x="0" y="24"/>
                  </a:moveTo>
                  <a:cubicBezTo>
                    <a:pt x="0" y="24"/>
                    <a:pt x="37" y="17"/>
                    <a:pt x="41" y="0"/>
                  </a:cubicBezTo>
                  <a:cubicBezTo>
                    <a:pt x="42" y="9"/>
                    <a:pt x="42" y="9"/>
                    <a:pt x="42" y="9"/>
                  </a:cubicBezTo>
                  <a:cubicBezTo>
                    <a:pt x="42" y="9"/>
                    <a:pt x="40" y="20"/>
                    <a:pt x="1" y="30"/>
                  </a:cubicBezTo>
                  <a:lnTo>
                    <a:pt x="0" y="24"/>
                  </a:lnTo>
                  <a:close/>
                </a:path>
              </a:pathLst>
            </a:custGeom>
            <a:solidFill>
              <a:srgbClr val="564C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p:cNvSpPr>
              <a:spLocks/>
            </p:cNvSpPr>
            <p:nvPr userDrawn="1"/>
          </p:nvSpPr>
          <p:spPr bwMode="auto">
            <a:xfrm>
              <a:off x="4876" y="3685"/>
              <a:ext cx="102" cy="21"/>
            </a:xfrm>
            <a:custGeom>
              <a:avLst/>
              <a:gdLst>
                <a:gd name="T0" fmla="*/ 1 w 278"/>
                <a:gd name="T1" fmla="*/ 37 h 56"/>
                <a:gd name="T2" fmla="*/ 196 w 278"/>
                <a:gd name="T3" fmla="*/ 32 h 56"/>
                <a:gd name="T4" fmla="*/ 273 w 278"/>
                <a:gd name="T5" fmla="*/ 0 h 56"/>
                <a:gd name="T6" fmla="*/ 278 w 278"/>
                <a:gd name="T7" fmla="*/ 7 h 56"/>
                <a:gd name="T8" fmla="*/ 199 w 278"/>
                <a:gd name="T9" fmla="*/ 38 h 56"/>
                <a:gd name="T10" fmla="*/ 0 w 278"/>
                <a:gd name="T11" fmla="*/ 45 h 56"/>
                <a:gd name="T12" fmla="*/ 1 w 278"/>
                <a:gd name="T13" fmla="*/ 37 h 56"/>
              </a:gdLst>
              <a:ahLst/>
              <a:cxnLst>
                <a:cxn ang="0">
                  <a:pos x="T0" y="T1"/>
                </a:cxn>
                <a:cxn ang="0">
                  <a:pos x="T2" y="T3"/>
                </a:cxn>
                <a:cxn ang="0">
                  <a:pos x="T4" y="T5"/>
                </a:cxn>
                <a:cxn ang="0">
                  <a:pos x="T6" y="T7"/>
                </a:cxn>
                <a:cxn ang="0">
                  <a:pos x="T8" y="T9"/>
                </a:cxn>
                <a:cxn ang="0">
                  <a:pos x="T10" y="T11"/>
                </a:cxn>
                <a:cxn ang="0">
                  <a:pos x="T12" y="T13"/>
                </a:cxn>
              </a:cxnLst>
              <a:rect l="0" t="0" r="r" b="b"/>
              <a:pathLst>
                <a:path w="278" h="56">
                  <a:moveTo>
                    <a:pt x="1" y="37"/>
                  </a:moveTo>
                  <a:cubicBezTo>
                    <a:pt x="1" y="37"/>
                    <a:pt x="122" y="53"/>
                    <a:pt x="196" y="32"/>
                  </a:cubicBezTo>
                  <a:cubicBezTo>
                    <a:pt x="196" y="32"/>
                    <a:pt x="273" y="7"/>
                    <a:pt x="273" y="0"/>
                  </a:cubicBezTo>
                  <a:cubicBezTo>
                    <a:pt x="278" y="7"/>
                    <a:pt x="278" y="7"/>
                    <a:pt x="278" y="7"/>
                  </a:cubicBezTo>
                  <a:cubicBezTo>
                    <a:pt x="199" y="38"/>
                    <a:pt x="199" y="38"/>
                    <a:pt x="199" y="38"/>
                  </a:cubicBezTo>
                  <a:cubicBezTo>
                    <a:pt x="199" y="38"/>
                    <a:pt x="124" y="56"/>
                    <a:pt x="0" y="45"/>
                  </a:cubicBezTo>
                  <a:lnTo>
                    <a:pt x="1" y="37"/>
                  </a:lnTo>
                  <a:close/>
                </a:path>
              </a:pathLst>
            </a:custGeom>
            <a:solidFill>
              <a:srgbClr val="564C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7"/>
            <p:cNvSpPr>
              <a:spLocks/>
            </p:cNvSpPr>
            <p:nvPr userDrawn="1"/>
          </p:nvSpPr>
          <p:spPr bwMode="auto">
            <a:xfrm>
              <a:off x="4877" y="3698"/>
              <a:ext cx="10" cy="6"/>
            </a:xfrm>
            <a:custGeom>
              <a:avLst/>
              <a:gdLst>
                <a:gd name="T0" fmla="*/ 26 w 26"/>
                <a:gd name="T1" fmla="*/ 9 h 16"/>
                <a:gd name="T2" fmla="*/ 19 w 26"/>
                <a:gd name="T3" fmla="*/ 15 h 16"/>
                <a:gd name="T4" fmla="*/ 5 w 26"/>
                <a:gd name="T5" fmla="*/ 14 h 16"/>
                <a:gd name="T6" fmla="*/ 0 w 26"/>
                <a:gd name="T7" fmla="*/ 7 h 16"/>
                <a:gd name="T8" fmla="*/ 0 w 26"/>
                <a:gd name="T9" fmla="*/ 7 h 16"/>
                <a:gd name="T10" fmla="*/ 7 w 26"/>
                <a:gd name="T11" fmla="*/ 0 h 16"/>
                <a:gd name="T12" fmla="*/ 21 w 26"/>
                <a:gd name="T13" fmla="*/ 1 h 16"/>
                <a:gd name="T14" fmla="*/ 26 w 26"/>
                <a:gd name="T15" fmla="*/ 9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6">
                  <a:moveTo>
                    <a:pt x="26" y="9"/>
                  </a:moveTo>
                  <a:cubicBezTo>
                    <a:pt x="25" y="13"/>
                    <a:pt x="23" y="16"/>
                    <a:pt x="19" y="15"/>
                  </a:cubicBezTo>
                  <a:cubicBezTo>
                    <a:pt x="5" y="14"/>
                    <a:pt x="5" y="14"/>
                    <a:pt x="5" y="14"/>
                  </a:cubicBezTo>
                  <a:cubicBezTo>
                    <a:pt x="2" y="14"/>
                    <a:pt x="0" y="11"/>
                    <a:pt x="0" y="7"/>
                  </a:cubicBezTo>
                  <a:cubicBezTo>
                    <a:pt x="0" y="7"/>
                    <a:pt x="0" y="7"/>
                    <a:pt x="0" y="7"/>
                  </a:cubicBezTo>
                  <a:cubicBezTo>
                    <a:pt x="1" y="3"/>
                    <a:pt x="3" y="0"/>
                    <a:pt x="7" y="0"/>
                  </a:cubicBezTo>
                  <a:cubicBezTo>
                    <a:pt x="21" y="1"/>
                    <a:pt x="21" y="1"/>
                    <a:pt x="21" y="1"/>
                  </a:cubicBezTo>
                  <a:cubicBezTo>
                    <a:pt x="24" y="2"/>
                    <a:pt x="26" y="5"/>
                    <a:pt x="26" y="9"/>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8"/>
            <p:cNvSpPr>
              <a:spLocks/>
            </p:cNvSpPr>
            <p:nvPr userDrawn="1"/>
          </p:nvSpPr>
          <p:spPr bwMode="auto">
            <a:xfrm>
              <a:off x="4866" y="3522"/>
              <a:ext cx="106" cy="21"/>
            </a:xfrm>
            <a:custGeom>
              <a:avLst/>
              <a:gdLst>
                <a:gd name="T0" fmla="*/ 1 w 287"/>
                <a:gd name="T1" fmla="*/ 50 h 57"/>
                <a:gd name="T2" fmla="*/ 245 w 287"/>
                <a:gd name="T3" fmla="*/ 36 h 57"/>
                <a:gd name="T4" fmla="*/ 282 w 287"/>
                <a:gd name="T5" fmla="*/ 0 h 57"/>
                <a:gd name="T6" fmla="*/ 287 w 287"/>
                <a:gd name="T7" fmla="*/ 5 h 57"/>
                <a:gd name="T8" fmla="*/ 247 w 287"/>
                <a:gd name="T9" fmla="*/ 45 h 57"/>
                <a:gd name="T10" fmla="*/ 0 w 287"/>
                <a:gd name="T11" fmla="*/ 57 h 57"/>
                <a:gd name="T12" fmla="*/ 1 w 287"/>
                <a:gd name="T13" fmla="*/ 50 h 57"/>
              </a:gdLst>
              <a:ahLst/>
              <a:cxnLst>
                <a:cxn ang="0">
                  <a:pos x="T0" y="T1"/>
                </a:cxn>
                <a:cxn ang="0">
                  <a:pos x="T2" y="T3"/>
                </a:cxn>
                <a:cxn ang="0">
                  <a:pos x="T4" y="T5"/>
                </a:cxn>
                <a:cxn ang="0">
                  <a:pos x="T6" y="T7"/>
                </a:cxn>
                <a:cxn ang="0">
                  <a:pos x="T8" y="T9"/>
                </a:cxn>
                <a:cxn ang="0">
                  <a:pos x="T10" y="T11"/>
                </a:cxn>
                <a:cxn ang="0">
                  <a:pos x="T12" y="T13"/>
                </a:cxn>
              </a:cxnLst>
              <a:rect l="0" t="0" r="r" b="b"/>
              <a:pathLst>
                <a:path w="287" h="57">
                  <a:moveTo>
                    <a:pt x="1" y="50"/>
                  </a:moveTo>
                  <a:cubicBezTo>
                    <a:pt x="1" y="50"/>
                    <a:pt x="235" y="44"/>
                    <a:pt x="245" y="36"/>
                  </a:cubicBezTo>
                  <a:cubicBezTo>
                    <a:pt x="245" y="36"/>
                    <a:pt x="280" y="8"/>
                    <a:pt x="282" y="0"/>
                  </a:cubicBezTo>
                  <a:cubicBezTo>
                    <a:pt x="287" y="5"/>
                    <a:pt x="287" y="5"/>
                    <a:pt x="287" y="5"/>
                  </a:cubicBezTo>
                  <a:cubicBezTo>
                    <a:pt x="247" y="45"/>
                    <a:pt x="247" y="45"/>
                    <a:pt x="247" y="45"/>
                  </a:cubicBezTo>
                  <a:cubicBezTo>
                    <a:pt x="0" y="57"/>
                    <a:pt x="0" y="57"/>
                    <a:pt x="0" y="57"/>
                  </a:cubicBezTo>
                  <a:lnTo>
                    <a:pt x="1" y="50"/>
                  </a:lnTo>
                  <a:close/>
                </a:path>
              </a:pathLst>
            </a:custGeom>
            <a:solidFill>
              <a:srgbClr val="564C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p:cNvSpPr>
              <a:spLocks/>
            </p:cNvSpPr>
            <p:nvPr userDrawn="1"/>
          </p:nvSpPr>
          <p:spPr bwMode="auto">
            <a:xfrm>
              <a:off x="4869" y="3538"/>
              <a:ext cx="9" cy="5"/>
            </a:xfrm>
            <a:custGeom>
              <a:avLst/>
              <a:gdLst>
                <a:gd name="T0" fmla="*/ 25 w 25"/>
                <a:gd name="T1" fmla="*/ 7 h 14"/>
                <a:gd name="T2" fmla="*/ 19 w 25"/>
                <a:gd name="T3" fmla="*/ 14 h 14"/>
                <a:gd name="T4" fmla="*/ 5 w 25"/>
                <a:gd name="T5" fmla="*/ 14 h 14"/>
                <a:gd name="T6" fmla="*/ 0 w 25"/>
                <a:gd name="T7" fmla="*/ 7 h 14"/>
                <a:gd name="T8" fmla="*/ 0 w 25"/>
                <a:gd name="T9" fmla="*/ 7 h 14"/>
                <a:gd name="T10" fmla="*/ 5 w 25"/>
                <a:gd name="T11" fmla="*/ 0 h 14"/>
                <a:gd name="T12" fmla="*/ 19 w 25"/>
                <a:gd name="T13" fmla="*/ 0 h 14"/>
                <a:gd name="T14" fmla="*/ 25 w 25"/>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25" y="7"/>
                  </a:moveTo>
                  <a:cubicBezTo>
                    <a:pt x="25" y="11"/>
                    <a:pt x="23" y="14"/>
                    <a:pt x="19" y="14"/>
                  </a:cubicBezTo>
                  <a:cubicBezTo>
                    <a:pt x="5" y="14"/>
                    <a:pt x="5" y="14"/>
                    <a:pt x="5" y="14"/>
                  </a:cubicBezTo>
                  <a:cubicBezTo>
                    <a:pt x="2" y="14"/>
                    <a:pt x="0" y="11"/>
                    <a:pt x="0" y="7"/>
                  </a:cubicBezTo>
                  <a:cubicBezTo>
                    <a:pt x="0" y="7"/>
                    <a:pt x="0" y="7"/>
                    <a:pt x="0" y="7"/>
                  </a:cubicBezTo>
                  <a:cubicBezTo>
                    <a:pt x="0" y="3"/>
                    <a:pt x="2" y="0"/>
                    <a:pt x="5" y="0"/>
                  </a:cubicBezTo>
                  <a:cubicBezTo>
                    <a:pt x="19" y="0"/>
                    <a:pt x="19" y="0"/>
                    <a:pt x="19" y="0"/>
                  </a:cubicBezTo>
                  <a:cubicBezTo>
                    <a:pt x="23" y="0"/>
                    <a:pt x="25" y="3"/>
                    <a:pt x="25" y="7"/>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0"/>
            <p:cNvSpPr>
              <a:spLocks/>
            </p:cNvSpPr>
            <p:nvPr userDrawn="1"/>
          </p:nvSpPr>
          <p:spPr bwMode="auto">
            <a:xfrm>
              <a:off x="5236" y="3480"/>
              <a:ext cx="20" cy="8"/>
            </a:xfrm>
            <a:custGeom>
              <a:avLst/>
              <a:gdLst>
                <a:gd name="T0" fmla="*/ 0 w 52"/>
                <a:gd name="T1" fmla="*/ 16 h 22"/>
                <a:gd name="T2" fmla="*/ 51 w 52"/>
                <a:gd name="T3" fmla="*/ 0 h 22"/>
                <a:gd name="T4" fmla="*/ 52 w 52"/>
                <a:gd name="T5" fmla="*/ 5 h 22"/>
                <a:gd name="T6" fmla="*/ 3 w 52"/>
                <a:gd name="T7" fmla="*/ 22 h 22"/>
                <a:gd name="T8" fmla="*/ 0 w 52"/>
                <a:gd name="T9" fmla="*/ 16 h 22"/>
              </a:gdLst>
              <a:ahLst/>
              <a:cxnLst>
                <a:cxn ang="0">
                  <a:pos x="T0" y="T1"/>
                </a:cxn>
                <a:cxn ang="0">
                  <a:pos x="T2" y="T3"/>
                </a:cxn>
                <a:cxn ang="0">
                  <a:pos x="T4" y="T5"/>
                </a:cxn>
                <a:cxn ang="0">
                  <a:pos x="T6" y="T7"/>
                </a:cxn>
                <a:cxn ang="0">
                  <a:pos x="T8" y="T9"/>
                </a:cxn>
              </a:cxnLst>
              <a:rect l="0" t="0" r="r" b="b"/>
              <a:pathLst>
                <a:path w="52" h="22">
                  <a:moveTo>
                    <a:pt x="0" y="16"/>
                  </a:moveTo>
                  <a:cubicBezTo>
                    <a:pt x="0" y="16"/>
                    <a:pt x="44" y="5"/>
                    <a:pt x="51" y="0"/>
                  </a:cubicBezTo>
                  <a:cubicBezTo>
                    <a:pt x="52" y="5"/>
                    <a:pt x="52" y="5"/>
                    <a:pt x="52" y="5"/>
                  </a:cubicBezTo>
                  <a:cubicBezTo>
                    <a:pt x="3" y="22"/>
                    <a:pt x="3" y="22"/>
                    <a:pt x="3" y="22"/>
                  </a:cubicBezTo>
                  <a:lnTo>
                    <a:pt x="0" y="16"/>
                  </a:lnTo>
                  <a:close/>
                </a:path>
              </a:pathLst>
            </a:custGeom>
            <a:solidFill>
              <a:srgbClr val="564C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1"/>
            <p:cNvSpPr>
              <a:spLocks/>
            </p:cNvSpPr>
            <p:nvPr userDrawn="1"/>
          </p:nvSpPr>
          <p:spPr bwMode="auto">
            <a:xfrm>
              <a:off x="4869" y="3541"/>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2"/>
            <p:cNvSpPr>
              <a:spLocks noChangeArrowheads="1"/>
            </p:cNvSpPr>
            <p:nvPr userDrawn="1"/>
          </p:nvSpPr>
          <p:spPr bwMode="auto">
            <a:xfrm>
              <a:off x="4870" y="3557"/>
              <a:ext cx="4" cy="2"/>
            </a:xfrm>
            <a:prstGeom prst="rect">
              <a:avLst/>
            </a:prstGeom>
            <a:solidFill>
              <a:srgbClr val="6A904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3"/>
            <p:cNvSpPr>
              <a:spLocks/>
            </p:cNvSpPr>
            <p:nvPr userDrawn="1"/>
          </p:nvSpPr>
          <p:spPr bwMode="auto">
            <a:xfrm>
              <a:off x="5035" y="3721"/>
              <a:ext cx="12" cy="7"/>
            </a:xfrm>
            <a:custGeom>
              <a:avLst/>
              <a:gdLst>
                <a:gd name="T0" fmla="*/ 32 w 32"/>
                <a:gd name="T1" fmla="*/ 9 h 19"/>
                <a:gd name="T2" fmla="*/ 25 w 32"/>
                <a:gd name="T3" fmla="*/ 19 h 19"/>
                <a:gd name="T4" fmla="*/ 7 w 32"/>
                <a:gd name="T5" fmla="*/ 19 h 19"/>
                <a:gd name="T6" fmla="*/ 0 w 32"/>
                <a:gd name="T7" fmla="*/ 10 h 19"/>
                <a:gd name="T8" fmla="*/ 0 w 32"/>
                <a:gd name="T9" fmla="*/ 10 h 19"/>
                <a:gd name="T10" fmla="*/ 7 w 32"/>
                <a:gd name="T11" fmla="*/ 0 h 19"/>
                <a:gd name="T12" fmla="*/ 25 w 32"/>
                <a:gd name="T13" fmla="*/ 0 h 19"/>
                <a:gd name="T14" fmla="*/ 32 w 32"/>
                <a:gd name="T15" fmla="*/ 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9">
                  <a:moveTo>
                    <a:pt x="32" y="9"/>
                  </a:moveTo>
                  <a:cubicBezTo>
                    <a:pt x="32" y="14"/>
                    <a:pt x="29" y="19"/>
                    <a:pt x="25" y="19"/>
                  </a:cubicBezTo>
                  <a:cubicBezTo>
                    <a:pt x="7" y="19"/>
                    <a:pt x="7" y="19"/>
                    <a:pt x="7" y="19"/>
                  </a:cubicBezTo>
                  <a:cubicBezTo>
                    <a:pt x="3" y="19"/>
                    <a:pt x="0" y="15"/>
                    <a:pt x="0" y="10"/>
                  </a:cubicBezTo>
                  <a:cubicBezTo>
                    <a:pt x="0" y="10"/>
                    <a:pt x="0" y="10"/>
                    <a:pt x="0" y="10"/>
                  </a:cubicBezTo>
                  <a:cubicBezTo>
                    <a:pt x="0" y="5"/>
                    <a:pt x="3" y="1"/>
                    <a:pt x="7" y="0"/>
                  </a:cubicBezTo>
                  <a:cubicBezTo>
                    <a:pt x="25" y="0"/>
                    <a:pt x="25" y="0"/>
                    <a:pt x="25" y="0"/>
                  </a:cubicBezTo>
                  <a:cubicBezTo>
                    <a:pt x="29" y="0"/>
                    <a:pt x="32" y="4"/>
                    <a:pt x="32" y="9"/>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4"/>
            <p:cNvSpPr>
              <a:spLocks/>
            </p:cNvSpPr>
            <p:nvPr userDrawn="1"/>
          </p:nvSpPr>
          <p:spPr bwMode="auto">
            <a:xfrm>
              <a:off x="4877" y="3701"/>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5"/>
            <p:cNvSpPr>
              <a:spLocks/>
            </p:cNvSpPr>
            <p:nvPr userDrawn="1"/>
          </p:nvSpPr>
          <p:spPr bwMode="auto">
            <a:xfrm>
              <a:off x="4878" y="3718"/>
              <a:ext cx="4" cy="1"/>
            </a:xfrm>
            <a:custGeom>
              <a:avLst/>
              <a:gdLst>
                <a:gd name="T0" fmla="*/ 1 w 4"/>
                <a:gd name="T1" fmla="*/ 0 h 1"/>
                <a:gd name="T2" fmla="*/ 0 w 4"/>
                <a:gd name="T3" fmla="*/ 1 h 1"/>
                <a:gd name="T4" fmla="*/ 4 w 4"/>
                <a:gd name="T5" fmla="*/ 1 h 1"/>
                <a:gd name="T6" fmla="*/ 4 w 4"/>
                <a:gd name="T7" fmla="*/ 0 h 1"/>
                <a:gd name="T8" fmla="*/ 1 w 4"/>
                <a:gd name="T9" fmla="*/ 0 h 1"/>
              </a:gdLst>
              <a:ahLst/>
              <a:cxnLst>
                <a:cxn ang="0">
                  <a:pos x="T0" y="T1"/>
                </a:cxn>
                <a:cxn ang="0">
                  <a:pos x="T2" y="T3"/>
                </a:cxn>
                <a:cxn ang="0">
                  <a:pos x="T4" y="T5"/>
                </a:cxn>
                <a:cxn ang="0">
                  <a:pos x="T6" y="T7"/>
                </a:cxn>
                <a:cxn ang="0">
                  <a:pos x="T8" y="T9"/>
                </a:cxn>
              </a:cxnLst>
              <a:rect l="0" t="0" r="r" b="b"/>
              <a:pathLst>
                <a:path w="4" h="1">
                  <a:moveTo>
                    <a:pt x="1" y="0"/>
                  </a:moveTo>
                  <a:lnTo>
                    <a:pt x="0" y="1"/>
                  </a:lnTo>
                  <a:lnTo>
                    <a:pt x="4" y="1"/>
                  </a:lnTo>
                  <a:lnTo>
                    <a:pt x="4" y="0"/>
                  </a:lnTo>
                  <a:lnTo>
                    <a:pt x="1" y="0"/>
                  </a:ln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6"/>
            <p:cNvSpPr>
              <a:spLocks/>
            </p:cNvSpPr>
            <p:nvPr userDrawn="1"/>
          </p:nvSpPr>
          <p:spPr bwMode="auto">
            <a:xfrm>
              <a:off x="5036" y="3725"/>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7"/>
            <p:cNvSpPr>
              <a:spLocks/>
            </p:cNvSpPr>
            <p:nvPr userDrawn="1"/>
          </p:nvSpPr>
          <p:spPr bwMode="auto">
            <a:xfrm>
              <a:off x="5272" y="3659"/>
              <a:ext cx="9" cy="7"/>
            </a:xfrm>
            <a:custGeom>
              <a:avLst/>
              <a:gdLst>
                <a:gd name="T0" fmla="*/ 23 w 24"/>
                <a:gd name="T1" fmla="*/ 6 h 18"/>
                <a:gd name="T2" fmla="*/ 20 w 24"/>
                <a:gd name="T3" fmla="*/ 13 h 18"/>
                <a:gd name="T4" fmla="*/ 8 w 24"/>
                <a:gd name="T5" fmla="*/ 17 h 18"/>
                <a:gd name="T6" fmla="*/ 2 w 24"/>
                <a:gd name="T7" fmla="*/ 13 h 18"/>
                <a:gd name="T8" fmla="*/ 2 w 24"/>
                <a:gd name="T9" fmla="*/ 13 h 18"/>
                <a:gd name="T10" fmla="*/ 5 w 24"/>
                <a:gd name="T11" fmla="*/ 5 h 18"/>
                <a:gd name="T12" fmla="*/ 16 w 24"/>
                <a:gd name="T13" fmla="*/ 1 h 18"/>
                <a:gd name="T14" fmla="*/ 23 w 24"/>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23" y="6"/>
                  </a:moveTo>
                  <a:cubicBezTo>
                    <a:pt x="24" y="9"/>
                    <a:pt x="23" y="12"/>
                    <a:pt x="20" y="13"/>
                  </a:cubicBezTo>
                  <a:cubicBezTo>
                    <a:pt x="8" y="17"/>
                    <a:pt x="8" y="17"/>
                    <a:pt x="8" y="17"/>
                  </a:cubicBezTo>
                  <a:cubicBezTo>
                    <a:pt x="6" y="18"/>
                    <a:pt x="3" y="16"/>
                    <a:pt x="2" y="13"/>
                  </a:cubicBezTo>
                  <a:cubicBezTo>
                    <a:pt x="2" y="13"/>
                    <a:pt x="2" y="13"/>
                    <a:pt x="2" y="13"/>
                  </a:cubicBezTo>
                  <a:cubicBezTo>
                    <a:pt x="0" y="9"/>
                    <a:pt x="2" y="6"/>
                    <a:pt x="5" y="5"/>
                  </a:cubicBezTo>
                  <a:cubicBezTo>
                    <a:pt x="16" y="1"/>
                    <a:pt x="16" y="1"/>
                    <a:pt x="16" y="1"/>
                  </a:cubicBezTo>
                  <a:cubicBezTo>
                    <a:pt x="19" y="0"/>
                    <a:pt x="22" y="2"/>
                    <a:pt x="23" y="6"/>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8"/>
            <p:cNvSpPr>
              <a:spLocks noChangeArrowheads="1"/>
            </p:cNvSpPr>
            <p:nvPr userDrawn="1"/>
          </p:nvSpPr>
          <p:spPr bwMode="auto">
            <a:xfrm>
              <a:off x="5038" y="3741"/>
              <a:ext cx="3" cy="2"/>
            </a:xfrm>
            <a:prstGeom prst="rect">
              <a:avLst/>
            </a:prstGeom>
            <a:solidFill>
              <a:srgbClr val="6A904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9"/>
            <p:cNvSpPr>
              <a:spLocks/>
            </p:cNvSpPr>
            <p:nvPr userDrawn="1"/>
          </p:nvSpPr>
          <p:spPr bwMode="auto">
            <a:xfrm>
              <a:off x="5276" y="3662"/>
              <a:ext cx="7" cy="15"/>
            </a:xfrm>
            <a:custGeom>
              <a:avLst/>
              <a:gdLst>
                <a:gd name="T0" fmla="*/ 0 w 7"/>
                <a:gd name="T1" fmla="*/ 0 h 15"/>
                <a:gd name="T2" fmla="*/ 3 w 7"/>
                <a:gd name="T3" fmla="*/ 15 h 15"/>
                <a:gd name="T4" fmla="*/ 7 w 7"/>
                <a:gd name="T5" fmla="*/ 14 h 15"/>
                <a:gd name="T6" fmla="*/ 2 w 7"/>
                <a:gd name="T7" fmla="*/ 0 h 15"/>
                <a:gd name="T8" fmla="*/ 0 w 7"/>
                <a:gd name="T9" fmla="*/ 0 h 15"/>
              </a:gdLst>
              <a:ahLst/>
              <a:cxnLst>
                <a:cxn ang="0">
                  <a:pos x="T0" y="T1"/>
                </a:cxn>
                <a:cxn ang="0">
                  <a:pos x="T2" y="T3"/>
                </a:cxn>
                <a:cxn ang="0">
                  <a:pos x="T4" y="T5"/>
                </a:cxn>
                <a:cxn ang="0">
                  <a:pos x="T6" y="T7"/>
                </a:cxn>
                <a:cxn ang="0">
                  <a:pos x="T8" y="T9"/>
                </a:cxn>
              </a:cxnLst>
              <a:rect l="0" t="0" r="r" b="b"/>
              <a:pathLst>
                <a:path w="7" h="15">
                  <a:moveTo>
                    <a:pt x="0" y="0"/>
                  </a:moveTo>
                  <a:lnTo>
                    <a:pt x="3" y="15"/>
                  </a:lnTo>
                  <a:lnTo>
                    <a:pt x="7" y="14"/>
                  </a:lnTo>
                  <a:lnTo>
                    <a:pt x="2" y="0"/>
                  </a:lnTo>
                  <a:lnTo>
                    <a:pt x="0" y="0"/>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
            <p:cNvSpPr>
              <a:spLocks/>
            </p:cNvSpPr>
            <p:nvPr userDrawn="1"/>
          </p:nvSpPr>
          <p:spPr bwMode="auto">
            <a:xfrm>
              <a:off x="5240" y="3482"/>
              <a:ext cx="9" cy="6"/>
            </a:xfrm>
            <a:custGeom>
              <a:avLst/>
              <a:gdLst>
                <a:gd name="T0" fmla="*/ 23 w 24"/>
                <a:gd name="T1" fmla="*/ 6 h 18"/>
                <a:gd name="T2" fmla="*/ 20 w 24"/>
                <a:gd name="T3" fmla="*/ 13 h 18"/>
                <a:gd name="T4" fmla="*/ 8 w 24"/>
                <a:gd name="T5" fmla="*/ 17 h 18"/>
                <a:gd name="T6" fmla="*/ 1 w 24"/>
                <a:gd name="T7" fmla="*/ 13 h 18"/>
                <a:gd name="T8" fmla="*/ 1 w 24"/>
                <a:gd name="T9" fmla="*/ 13 h 18"/>
                <a:gd name="T10" fmla="*/ 4 w 24"/>
                <a:gd name="T11" fmla="*/ 5 h 18"/>
                <a:gd name="T12" fmla="*/ 16 w 24"/>
                <a:gd name="T13" fmla="*/ 1 h 18"/>
                <a:gd name="T14" fmla="*/ 23 w 24"/>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23" y="6"/>
                  </a:moveTo>
                  <a:cubicBezTo>
                    <a:pt x="24" y="9"/>
                    <a:pt x="22" y="12"/>
                    <a:pt x="20" y="13"/>
                  </a:cubicBezTo>
                  <a:cubicBezTo>
                    <a:pt x="8" y="17"/>
                    <a:pt x="8" y="17"/>
                    <a:pt x="8" y="17"/>
                  </a:cubicBezTo>
                  <a:cubicBezTo>
                    <a:pt x="5" y="18"/>
                    <a:pt x="2" y="16"/>
                    <a:pt x="1" y="13"/>
                  </a:cubicBezTo>
                  <a:cubicBezTo>
                    <a:pt x="1" y="13"/>
                    <a:pt x="1" y="13"/>
                    <a:pt x="1" y="13"/>
                  </a:cubicBezTo>
                  <a:cubicBezTo>
                    <a:pt x="0" y="9"/>
                    <a:pt x="1" y="6"/>
                    <a:pt x="4" y="5"/>
                  </a:cubicBezTo>
                  <a:cubicBezTo>
                    <a:pt x="16" y="1"/>
                    <a:pt x="16" y="1"/>
                    <a:pt x="16" y="1"/>
                  </a:cubicBezTo>
                  <a:cubicBezTo>
                    <a:pt x="18" y="0"/>
                    <a:pt x="22" y="2"/>
                    <a:pt x="23" y="6"/>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1"/>
            <p:cNvSpPr>
              <a:spLocks/>
            </p:cNvSpPr>
            <p:nvPr userDrawn="1"/>
          </p:nvSpPr>
          <p:spPr bwMode="auto">
            <a:xfrm>
              <a:off x="5279" y="3674"/>
              <a:ext cx="3" cy="3"/>
            </a:xfrm>
            <a:custGeom>
              <a:avLst/>
              <a:gdLst>
                <a:gd name="T0" fmla="*/ 0 w 3"/>
                <a:gd name="T1" fmla="*/ 1 h 3"/>
                <a:gd name="T2" fmla="*/ 0 w 3"/>
                <a:gd name="T3" fmla="*/ 3 h 3"/>
                <a:gd name="T4" fmla="*/ 3 w 3"/>
                <a:gd name="T5" fmla="*/ 2 h 3"/>
                <a:gd name="T6" fmla="*/ 3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lnTo>
                    <a:pt x="0" y="3"/>
                  </a:lnTo>
                  <a:lnTo>
                    <a:pt x="3" y="2"/>
                  </a:lnTo>
                  <a:lnTo>
                    <a:pt x="3" y="0"/>
                  </a:lnTo>
                  <a:lnTo>
                    <a:pt x="0" y="1"/>
                  </a:ln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2"/>
            <p:cNvSpPr>
              <a:spLocks/>
            </p:cNvSpPr>
            <p:nvPr userDrawn="1"/>
          </p:nvSpPr>
          <p:spPr bwMode="auto">
            <a:xfrm>
              <a:off x="5244" y="3485"/>
              <a:ext cx="7" cy="16"/>
            </a:xfrm>
            <a:custGeom>
              <a:avLst/>
              <a:gdLst>
                <a:gd name="T0" fmla="*/ 0 w 7"/>
                <a:gd name="T1" fmla="*/ 1 h 16"/>
                <a:gd name="T2" fmla="*/ 3 w 7"/>
                <a:gd name="T3" fmla="*/ 16 h 16"/>
                <a:gd name="T4" fmla="*/ 7 w 7"/>
                <a:gd name="T5" fmla="*/ 15 h 16"/>
                <a:gd name="T6" fmla="*/ 2 w 7"/>
                <a:gd name="T7" fmla="*/ 0 h 16"/>
                <a:gd name="T8" fmla="*/ 0 w 7"/>
                <a:gd name="T9" fmla="*/ 1 h 16"/>
              </a:gdLst>
              <a:ahLst/>
              <a:cxnLst>
                <a:cxn ang="0">
                  <a:pos x="T0" y="T1"/>
                </a:cxn>
                <a:cxn ang="0">
                  <a:pos x="T2" y="T3"/>
                </a:cxn>
                <a:cxn ang="0">
                  <a:pos x="T4" y="T5"/>
                </a:cxn>
                <a:cxn ang="0">
                  <a:pos x="T6" y="T7"/>
                </a:cxn>
                <a:cxn ang="0">
                  <a:pos x="T8" y="T9"/>
                </a:cxn>
              </a:cxnLst>
              <a:rect l="0" t="0" r="r" b="b"/>
              <a:pathLst>
                <a:path w="7" h="16">
                  <a:moveTo>
                    <a:pt x="0" y="1"/>
                  </a:moveTo>
                  <a:lnTo>
                    <a:pt x="3" y="16"/>
                  </a:lnTo>
                  <a:lnTo>
                    <a:pt x="7" y="15"/>
                  </a:lnTo>
                  <a:lnTo>
                    <a:pt x="2" y="0"/>
                  </a:lnTo>
                  <a:lnTo>
                    <a:pt x="0" y="1"/>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p:cNvSpPr>
              <a:spLocks/>
            </p:cNvSpPr>
            <p:nvPr userDrawn="1"/>
          </p:nvSpPr>
          <p:spPr bwMode="auto">
            <a:xfrm>
              <a:off x="5247" y="3498"/>
              <a:ext cx="3" cy="2"/>
            </a:xfrm>
            <a:custGeom>
              <a:avLst/>
              <a:gdLst>
                <a:gd name="T0" fmla="*/ 0 w 3"/>
                <a:gd name="T1" fmla="*/ 1 h 2"/>
                <a:gd name="T2" fmla="*/ 0 w 3"/>
                <a:gd name="T3" fmla="*/ 2 h 2"/>
                <a:gd name="T4" fmla="*/ 3 w 3"/>
                <a:gd name="T5" fmla="*/ 1 h 2"/>
                <a:gd name="T6" fmla="*/ 2 w 3"/>
                <a:gd name="T7" fmla="*/ 0 h 2"/>
                <a:gd name="T8" fmla="*/ 0 w 3"/>
                <a:gd name="T9" fmla="*/ 1 h 2"/>
              </a:gdLst>
              <a:ahLst/>
              <a:cxnLst>
                <a:cxn ang="0">
                  <a:pos x="T0" y="T1"/>
                </a:cxn>
                <a:cxn ang="0">
                  <a:pos x="T2" y="T3"/>
                </a:cxn>
                <a:cxn ang="0">
                  <a:pos x="T4" y="T5"/>
                </a:cxn>
                <a:cxn ang="0">
                  <a:pos x="T6" y="T7"/>
                </a:cxn>
                <a:cxn ang="0">
                  <a:pos x="T8" y="T9"/>
                </a:cxn>
              </a:cxnLst>
              <a:rect l="0" t="0" r="r" b="b"/>
              <a:pathLst>
                <a:path w="3" h="2">
                  <a:moveTo>
                    <a:pt x="0" y="1"/>
                  </a:moveTo>
                  <a:lnTo>
                    <a:pt x="0" y="2"/>
                  </a:lnTo>
                  <a:lnTo>
                    <a:pt x="3" y="1"/>
                  </a:lnTo>
                  <a:lnTo>
                    <a:pt x="2" y="0"/>
                  </a:lnTo>
                  <a:lnTo>
                    <a:pt x="0" y="1"/>
                  </a:ln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89645849"/>
      </p:ext>
    </p:extLst>
  </p:cSld>
  <p:clrMapOvr>
    <a:masterClrMapping/>
  </p:clrMapOvr>
  <p:transitio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ird Split Sign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3713"/>
            <a:ext cx="3238302"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008619" y="2231073"/>
            <a:ext cx="6551993"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10" name="Group 9"/>
          <p:cNvGrpSpPr/>
          <p:nvPr userDrawn="1"/>
        </p:nvGrpSpPr>
        <p:grpSpPr>
          <a:xfrm>
            <a:off x="3811935" y="1495876"/>
            <a:ext cx="1874324" cy="4492038"/>
            <a:chOff x="6869934" y="1495876"/>
            <a:chExt cx="1874324" cy="4492038"/>
          </a:xfrm>
        </p:grpSpPr>
        <p:sp>
          <p:nvSpPr>
            <p:cNvPr id="12" name="Shape 939"/>
            <p:cNvSpPr/>
            <p:nvPr/>
          </p:nvSpPr>
          <p:spPr>
            <a:xfrm>
              <a:off x="7804978" y="1746739"/>
              <a:ext cx="939280" cy="303236"/>
            </a:xfrm>
            <a:custGeom>
              <a:avLst/>
              <a:gdLst/>
              <a:ahLst/>
              <a:cxnLst>
                <a:cxn ang="0">
                  <a:pos x="wd2" y="hd2"/>
                </a:cxn>
                <a:cxn ang="5400000">
                  <a:pos x="wd2" y="hd2"/>
                </a:cxn>
                <a:cxn ang="10800000">
                  <a:pos x="wd2" y="hd2"/>
                </a:cxn>
                <a:cxn ang="16200000">
                  <a:pos x="wd2" y="hd2"/>
                </a:cxn>
              </a:cxnLst>
              <a:rect l="0" t="0" r="r" b="b"/>
              <a:pathLst>
                <a:path w="21285" h="21600"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 name="Shape 940"/>
            <p:cNvSpPr/>
            <p:nvPr/>
          </p:nvSpPr>
          <p:spPr>
            <a:xfrm>
              <a:off x="7963047" y="1863368"/>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 name="Shape 941"/>
            <p:cNvSpPr/>
            <p:nvPr/>
          </p:nvSpPr>
          <p:spPr>
            <a:xfrm>
              <a:off x="8522720" y="1863368"/>
              <a:ext cx="137005" cy="64146"/>
            </a:xfrm>
            <a:custGeom>
              <a:avLst/>
              <a:gdLst/>
              <a:ahLst/>
              <a:cxnLst>
                <a:cxn ang="0">
                  <a:pos x="wd2" y="hd2"/>
                </a:cxn>
                <a:cxn ang="5400000">
                  <a:pos x="wd2" y="hd2"/>
                </a:cxn>
                <a:cxn ang="10800000">
                  <a:pos x="wd2" y="hd2"/>
                </a:cxn>
                <a:cxn ang="16200000">
                  <a:pos x="wd2" y="hd2"/>
                </a:cxn>
              </a:cxnLst>
              <a:rect l="0" t="0" r="r" b="b"/>
              <a:pathLst>
                <a:path w="21600" h="21600"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 name="Shape 945"/>
            <p:cNvSpPr/>
            <p:nvPr/>
          </p:nvSpPr>
          <p:spPr>
            <a:xfrm>
              <a:off x="6869934" y="2214517"/>
              <a:ext cx="942151" cy="297404"/>
            </a:xfrm>
            <a:custGeom>
              <a:avLst/>
              <a:gdLst/>
              <a:ahLst/>
              <a:cxnLst>
                <a:cxn ang="0">
                  <a:pos x="wd2" y="hd2"/>
                </a:cxn>
                <a:cxn ang="5400000">
                  <a:pos x="wd2" y="hd2"/>
                </a:cxn>
                <a:cxn ang="10800000">
                  <a:pos x="wd2" y="hd2"/>
                </a:cxn>
                <a:cxn ang="16200000">
                  <a:pos x="wd2" y="hd2"/>
                </a:cxn>
              </a:cxnLst>
              <a:rect l="0" t="0" r="r" b="b"/>
              <a:pathLst>
                <a:path w="21285" h="21600"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 name="Shape 946"/>
            <p:cNvSpPr/>
            <p:nvPr/>
          </p:nvSpPr>
          <p:spPr>
            <a:xfrm>
              <a:off x="7135197" y="2331146"/>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 name="Shape 947"/>
            <p:cNvSpPr/>
            <p:nvPr/>
          </p:nvSpPr>
          <p:spPr>
            <a:xfrm>
              <a:off x="6954469" y="2331146"/>
              <a:ext cx="139919" cy="64146"/>
            </a:xfrm>
            <a:custGeom>
              <a:avLst/>
              <a:gdLst/>
              <a:ahLst/>
              <a:cxnLst>
                <a:cxn ang="0">
                  <a:pos x="wd2" y="hd2"/>
                </a:cxn>
                <a:cxn ang="5400000">
                  <a:pos x="wd2" y="hd2"/>
                </a:cxn>
                <a:cxn ang="10800000">
                  <a:pos x="wd2" y="hd2"/>
                </a:cxn>
                <a:cxn ang="16200000">
                  <a:pos x="wd2" y="hd2"/>
                </a:cxn>
              </a:cxnLst>
              <a:rect l="0" t="0" r="r" b="b"/>
              <a:pathLst>
                <a:path w="21600" h="21600"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 name="Shape 948"/>
            <p:cNvSpPr/>
            <p:nvPr/>
          </p:nvSpPr>
          <p:spPr>
            <a:xfrm>
              <a:off x="7461673" y="5742993"/>
              <a:ext cx="690848"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 name="Shape 949"/>
            <p:cNvSpPr/>
            <p:nvPr/>
          </p:nvSpPr>
          <p:spPr>
            <a:xfrm>
              <a:off x="7490823" y="5751741"/>
              <a:ext cx="632549"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 name="Shape 950"/>
            <p:cNvSpPr/>
            <p:nvPr/>
          </p:nvSpPr>
          <p:spPr>
            <a:xfrm>
              <a:off x="7705615" y="1495876"/>
              <a:ext cx="210793" cy="4381931"/>
            </a:xfrm>
            <a:custGeom>
              <a:avLst/>
              <a:gdLst/>
              <a:ahLst/>
              <a:cxnLst>
                <a:cxn ang="0">
                  <a:pos x="wd2" y="hd2"/>
                </a:cxn>
                <a:cxn ang="5400000">
                  <a:pos x="wd2" y="hd2"/>
                </a:cxn>
                <a:cxn ang="10800000">
                  <a:pos x="wd2" y="hd2"/>
                </a:cxn>
                <a:cxn ang="16200000">
                  <a:pos x="wd2" y="hd2"/>
                </a:cxn>
              </a:cxnLst>
              <a:rect l="0" t="0" r="r" b="b"/>
              <a:pathLst>
                <a:path w="20791" h="21569" extrusionOk="0">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F0B334"/>
                  </a:solidFill>
                  <a:latin typeface="Calibri"/>
                  <a:ea typeface="Calibri"/>
                  <a:cs typeface="Calibri"/>
                  <a:sym typeface="Calibri"/>
                </a:defRPr>
              </a:pPr>
              <a:endParaRPr sz="900" dirty="0"/>
            </a:p>
          </p:txBody>
        </p:sp>
      </p:grpSp>
      <p:grpSp>
        <p:nvGrpSpPr>
          <p:cNvPr id="2" name="Group 4"/>
          <p:cNvGrpSpPr>
            <a:grpSpLocks noChangeAspect="1"/>
          </p:cNvGrpSpPr>
          <p:nvPr userDrawn="1"/>
        </p:nvGrpSpPr>
        <p:grpSpPr bwMode="auto">
          <a:xfrm>
            <a:off x="4643438" y="5337175"/>
            <a:ext cx="696912" cy="792163"/>
            <a:chOff x="2925" y="3362"/>
            <a:chExt cx="439" cy="499"/>
          </a:xfrm>
        </p:grpSpPr>
        <p:sp>
          <p:nvSpPr>
            <p:cNvPr id="4" name="AutoShape 3"/>
            <p:cNvSpPr>
              <a:spLocks noChangeAspect="1" noChangeArrowheads="1" noTextEdit="1"/>
            </p:cNvSpPr>
            <p:nvPr userDrawn="1"/>
          </p:nvSpPr>
          <p:spPr bwMode="auto">
            <a:xfrm>
              <a:off x="2925" y="3362"/>
              <a:ext cx="439" cy="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userDrawn="1"/>
          </p:nvSpPr>
          <p:spPr bwMode="auto">
            <a:xfrm>
              <a:off x="3283" y="3457"/>
              <a:ext cx="53" cy="140"/>
            </a:xfrm>
            <a:custGeom>
              <a:avLst/>
              <a:gdLst>
                <a:gd name="T0" fmla="*/ 0 w 145"/>
                <a:gd name="T1" fmla="*/ 18 h 379"/>
                <a:gd name="T2" fmla="*/ 91 w 145"/>
                <a:gd name="T3" fmla="*/ 62 h 379"/>
                <a:gd name="T4" fmla="*/ 140 w 145"/>
                <a:gd name="T5" fmla="*/ 316 h 379"/>
                <a:gd name="T6" fmla="*/ 70 w 145"/>
                <a:gd name="T7" fmla="*/ 361 h 379"/>
                <a:gd name="T8" fmla="*/ 0 w 145"/>
                <a:gd name="T9" fmla="*/ 18 h 379"/>
              </a:gdLst>
              <a:ahLst/>
              <a:cxnLst>
                <a:cxn ang="0">
                  <a:pos x="T0" y="T1"/>
                </a:cxn>
                <a:cxn ang="0">
                  <a:pos x="T2" y="T3"/>
                </a:cxn>
                <a:cxn ang="0">
                  <a:pos x="T4" y="T5"/>
                </a:cxn>
                <a:cxn ang="0">
                  <a:pos x="T6" y="T7"/>
                </a:cxn>
                <a:cxn ang="0">
                  <a:pos x="T8" y="T9"/>
                </a:cxn>
              </a:cxnLst>
              <a:rect l="0" t="0" r="r" b="b"/>
              <a:pathLst>
                <a:path w="145" h="379">
                  <a:moveTo>
                    <a:pt x="0" y="18"/>
                  </a:moveTo>
                  <a:cubicBezTo>
                    <a:pt x="0" y="18"/>
                    <a:pt x="80" y="0"/>
                    <a:pt x="91" y="62"/>
                  </a:cubicBezTo>
                  <a:cubicBezTo>
                    <a:pt x="102" y="124"/>
                    <a:pt x="145" y="229"/>
                    <a:pt x="140" y="316"/>
                  </a:cubicBezTo>
                  <a:cubicBezTo>
                    <a:pt x="140" y="316"/>
                    <a:pt x="125" y="379"/>
                    <a:pt x="70" y="361"/>
                  </a:cubicBezTo>
                  <a:cubicBezTo>
                    <a:pt x="15" y="343"/>
                    <a:pt x="0" y="18"/>
                    <a:pt x="0" y="18"/>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3311" y="3630"/>
              <a:ext cx="54" cy="169"/>
            </a:xfrm>
            <a:custGeom>
              <a:avLst/>
              <a:gdLst>
                <a:gd name="T0" fmla="*/ 0 w 146"/>
                <a:gd name="T1" fmla="*/ 17 h 461"/>
                <a:gd name="T2" fmla="*/ 91 w 146"/>
                <a:gd name="T3" fmla="*/ 62 h 461"/>
                <a:gd name="T4" fmla="*/ 140 w 146"/>
                <a:gd name="T5" fmla="*/ 383 h 461"/>
                <a:gd name="T6" fmla="*/ 62 w 146"/>
                <a:gd name="T7" fmla="*/ 443 h 461"/>
                <a:gd name="T8" fmla="*/ 0 w 146"/>
                <a:gd name="T9" fmla="*/ 17 h 461"/>
              </a:gdLst>
              <a:ahLst/>
              <a:cxnLst>
                <a:cxn ang="0">
                  <a:pos x="T0" y="T1"/>
                </a:cxn>
                <a:cxn ang="0">
                  <a:pos x="T2" y="T3"/>
                </a:cxn>
                <a:cxn ang="0">
                  <a:pos x="T4" y="T5"/>
                </a:cxn>
                <a:cxn ang="0">
                  <a:pos x="T6" y="T7"/>
                </a:cxn>
                <a:cxn ang="0">
                  <a:pos x="T8" y="T9"/>
                </a:cxn>
              </a:cxnLst>
              <a:rect l="0" t="0" r="r" b="b"/>
              <a:pathLst>
                <a:path w="146" h="461">
                  <a:moveTo>
                    <a:pt x="0" y="17"/>
                  </a:moveTo>
                  <a:cubicBezTo>
                    <a:pt x="0" y="17"/>
                    <a:pt x="80" y="0"/>
                    <a:pt x="91" y="62"/>
                  </a:cubicBezTo>
                  <a:cubicBezTo>
                    <a:pt x="102" y="124"/>
                    <a:pt x="146" y="296"/>
                    <a:pt x="140" y="383"/>
                  </a:cubicBezTo>
                  <a:cubicBezTo>
                    <a:pt x="140" y="383"/>
                    <a:pt x="117" y="461"/>
                    <a:pt x="62" y="443"/>
                  </a:cubicBezTo>
                  <a:cubicBezTo>
                    <a:pt x="7" y="424"/>
                    <a:pt x="0" y="17"/>
                    <a:pt x="0" y="17"/>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auto">
            <a:xfrm>
              <a:off x="3334" y="3742"/>
              <a:ext cx="39" cy="64"/>
            </a:xfrm>
            <a:custGeom>
              <a:avLst/>
              <a:gdLst>
                <a:gd name="T0" fmla="*/ 74 w 105"/>
                <a:gd name="T1" fmla="*/ 0 h 172"/>
                <a:gd name="T2" fmla="*/ 0 w 105"/>
                <a:gd name="T3" fmla="*/ 137 h 172"/>
                <a:gd name="T4" fmla="*/ 74 w 105"/>
                <a:gd name="T5" fmla="*/ 0 h 172"/>
              </a:gdLst>
              <a:ahLst/>
              <a:cxnLst>
                <a:cxn ang="0">
                  <a:pos x="T0" y="T1"/>
                </a:cxn>
                <a:cxn ang="0">
                  <a:pos x="T2" y="T3"/>
                </a:cxn>
                <a:cxn ang="0">
                  <a:pos x="T4" y="T5"/>
                </a:cxn>
              </a:cxnLst>
              <a:rect l="0" t="0" r="r" b="b"/>
              <a:pathLst>
                <a:path w="105" h="172">
                  <a:moveTo>
                    <a:pt x="74" y="0"/>
                  </a:moveTo>
                  <a:cubicBezTo>
                    <a:pt x="74" y="0"/>
                    <a:pt x="89" y="129"/>
                    <a:pt x="0" y="137"/>
                  </a:cubicBezTo>
                  <a:cubicBezTo>
                    <a:pt x="0" y="137"/>
                    <a:pt x="105" y="172"/>
                    <a:pt x="74" y="0"/>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p:cNvSpPr>
              <a:spLocks/>
            </p:cNvSpPr>
            <p:nvPr userDrawn="1"/>
          </p:nvSpPr>
          <p:spPr bwMode="auto">
            <a:xfrm>
              <a:off x="2949" y="3395"/>
              <a:ext cx="390" cy="478"/>
            </a:xfrm>
            <a:custGeom>
              <a:avLst/>
              <a:gdLst>
                <a:gd name="T0" fmla="*/ 230 w 1060"/>
                <a:gd name="T1" fmla="*/ 36 h 1302"/>
                <a:gd name="T2" fmla="*/ 188 w 1060"/>
                <a:gd name="T3" fmla="*/ 0 h 1302"/>
                <a:gd name="T4" fmla="*/ 60 w 1060"/>
                <a:gd name="T5" fmla="*/ 101 h 1302"/>
                <a:gd name="T6" fmla="*/ 52 w 1060"/>
                <a:gd name="T7" fmla="*/ 299 h 1302"/>
                <a:gd name="T8" fmla="*/ 81 w 1060"/>
                <a:gd name="T9" fmla="*/ 770 h 1302"/>
                <a:gd name="T10" fmla="*/ 230 w 1060"/>
                <a:gd name="T11" fmla="*/ 1202 h 1302"/>
                <a:gd name="T12" fmla="*/ 339 w 1060"/>
                <a:gd name="T13" fmla="*/ 1240 h 1302"/>
                <a:gd name="T14" fmla="*/ 1048 w 1060"/>
                <a:gd name="T15" fmla="*/ 1084 h 1302"/>
                <a:gd name="T16" fmla="*/ 881 w 1060"/>
                <a:gd name="T17" fmla="*/ 171 h 1302"/>
                <a:gd name="T18" fmla="*/ 230 w 1060"/>
                <a:gd name="T19" fmla="*/ 36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0" h="1302">
                  <a:moveTo>
                    <a:pt x="230" y="36"/>
                  </a:moveTo>
                  <a:cubicBezTo>
                    <a:pt x="188" y="0"/>
                    <a:pt x="188" y="0"/>
                    <a:pt x="188" y="0"/>
                  </a:cubicBezTo>
                  <a:cubicBezTo>
                    <a:pt x="188" y="0"/>
                    <a:pt x="56" y="40"/>
                    <a:pt x="60" y="101"/>
                  </a:cubicBezTo>
                  <a:cubicBezTo>
                    <a:pt x="52" y="299"/>
                    <a:pt x="52" y="299"/>
                    <a:pt x="52" y="299"/>
                  </a:cubicBezTo>
                  <a:cubicBezTo>
                    <a:pt x="81" y="770"/>
                    <a:pt x="81" y="770"/>
                    <a:pt x="81" y="770"/>
                  </a:cubicBezTo>
                  <a:cubicBezTo>
                    <a:pt x="81" y="770"/>
                    <a:pt x="0" y="1151"/>
                    <a:pt x="230" y="1202"/>
                  </a:cubicBezTo>
                  <a:cubicBezTo>
                    <a:pt x="339" y="1240"/>
                    <a:pt x="339" y="1240"/>
                    <a:pt x="339" y="1240"/>
                  </a:cubicBezTo>
                  <a:cubicBezTo>
                    <a:pt x="339" y="1240"/>
                    <a:pt x="688" y="1302"/>
                    <a:pt x="1048" y="1084"/>
                  </a:cubicBezTo>
                  <a:cubicBezTo>
                    <a:pt x="1048" y="1084"/>
                    <a:pt x="1060" y="248"/>
                    <a:pt x="881" y="171"/>
                  </a:cubicBezTo>
                  <a:lnTo>
                    <a:pt x="230" y="36"/>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p:cNvSpPr>
            <p:nvPr userDrawn="1"/>
          </p:nvSpPr>
          <p:spPr bwMode="auto">
            <a:xfrm>
              <a:off x="3006" y="3334"/>
              <a:ext cx="286" cy="253"/>
            </a:xfrm>
            <a:custGeom>
              <a:avLst/>
              <a:gdLst>
                <a:gd name="T0" fmla="*/ 25 w 777"/>
                <a:gd name="T1" fmla="*/ 194 h 689"/>
                <a:gd name="T2" fmla="*/ 195 w 777"/>
                <a:gd name="T3" fmla="*/ 109 h 689"/>
                <a:gd name="T4" fmla="*/ 470 w 777"/>
                <a:gd name="T5" fmla="*/ 89 h 689"/>
                <a:gd name="T6" fmla="*/ 738 w 777"/>
                <a:gd name="T7" fmla="*/ 312 h 689"/>
                <a:gd name="T8" fmla="*/ 738 w 777"/>
                <a:gd name="T9" fmla="*/ 567 h 689"/>
                <a:gd name="T10" fmla="*/ 199 w 777"/>
                <a:gd name="T11" fmla="*/ 567 h 689"/>
                <a:gd name="T12" fmla="*/ 25 w 777"/>
                <a:gd name="T13" fmla="*/ 194 h 689"/>
              </a:gdLst>
              <a:ahLst/>
              <a:cxnLst>
                <a:cxn ang="0">
                  <a:pos x="T0" y="T1"/>
                </a:cxn>
                <a:cxn ang="0">
                  <a:pos x="T2" y="T3"/>
                </a:cxn>
                <a:cxn ang="0">
                  <a:pos x="T4" y="T5"/>
                </a:cxn>
                <a:cxn ang="0">
                  <a:pos x="T6" y="T7"/>
                </a:cxn>
                <a:cxn ang="0">
                  <a:pos x="T8" y="T9"/>
                </a:cxn>
                <a:cxn ang="0">
                  <a:pos x="T10" y="T11"/>
                </a:cxn>
                <a:cxn ang="0">
                  <a:pos x="T12" y="T13"/>
                </a:cxn>
              </a:cxnLst>
              <a:rect l="0" t="0" r="r" b="b"/>
              <a:pathLst>
                <a:path w="777" h="689">
                  <a:moveTo>
                    <a:pt x="25" y="194"/>
                  </a:moveTo>
                  <a:cubicBezTo>
                    <a:pt x="25" y="194"/>
                    <a:pt x="25" y="93"/>
                    <a:pt x="195" y="109"/>
                  </a:cubicBezTo>
                  <a:cubicBezTo>
                    <a:pt x="195" y="109"/>
                    <a:pt x="377" y="129"/>
                    <a:pt x="470" y="89"/>
                  </a:cubicBezTo>
                  <a:cubicBezTo>
                    <a:pt x="470" y="89"/>
                    <a:pt x="681" y="0"/>
                    <a:pt x="738" y="312"/>
                  </a:cubicBezTo>
                  <a:cubicBezTo>
                    <a:pt x="738" y="312"/>
                    <a:pt x="777" y="516"/>
                    <a:pt x="738" y="567"/>
                  </a:cubicBezTo>
                  <a:cubicBezTo>
                    <a:pt x="655" y="673"/>
                    <a:pt x="247" y="689"/>
                    <a:pt x="199" y="567"/>
                  </a:cubicBezTo>
                  <a:cubicBezTo>
                    <a:pt x="162" y="471"/>
                    <a:pt x="0" y="246"/>
                    <a:pt x="25" y="194"/>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userDrawn="1"/>
          </p:nvSpPr>
          <p:spPr bwMode="auto">
            <a:xfrm>
              <a:off x="2992" y="3771"/>
              <a:ext cx="342" cy="95"/>
            </a:xfrm>
            <a:custGeom>
              <a:avLst/>
              <a:gdLst>
                <a:gd name="T0" fmla="*/ 47 w 930"/>
                <a:gd name="T1" fmla="*/ 148 h 257"/>
                <a:gd name="T2" fmla="*/ 349 w 930"/>
                <a:gd name="T3" fmla="*/ 223 h 257"/>
                <a:gd name="T4" fmla="*/ 930 w 930"/>
                <a:gd name="T5" fmla="*/ 58 h 257"/>
                <a:gd name="T6" fmla="*/ 930 w 930"/>
                <a:gd name="T7" fmla="*/ 0 h 257"/>
                <a:gd name="T8" fmla="*/ 0 w 930"/>
                <a:gd name="T9" fmla="*/ 38 h 257"/>
                <a:gd name="T10" fmla="*/ 47 w 930"/>
                <a:gd name="T11" fmla="*/ 148 h 257"/>
              </a:gdLst>
              <a:ahLst/>
              <a:cxnLst>
                <a:cxn ang="0">
                  <a:pos x="T0" y="T1"/>
                </a:cxn>
                <a:cxn ang="0">
                  <a:pos x="T2" y="T3"/>
                </a:cxn>
                <a:cxn ang="0">
                  <a:pos x="T4" y="T5"/>
                </a:cxn>
                <a:cxn ang="0">
                  <a:pos x="T6" y="T7"/>
                </a:cxn>
                <a:cxn ang="0">
                  <a:pos x="T8" y="T9"/>
                </a:cxn>
                <a:cxn ang="0">
                  <a:pos x="T10" y="T11"/>
                </a:cxn>
              </a:cxnLst>
              <a:rect l="0" t="0" r="r" b="b"/>
              <a:pathLst>
                <a:path w="930" h="257">
                  <a:moveTo>
                    <a:pt x="47" y="148"/>
                  </a:moveTo>
                  <a:cubicBezTo>
                    <a:pt x="47" y="148"/>
                    <a:pt x="168" y="225"/>
                    <a:pt x="349" y="223"/>
                  </a:cubicBezTo>
                  <a:cubicBezTo>
                    <a:pt x="349" y="223"/>
                    <a:pt x="707" y="250"/>
                    <a:pt x="930" y="58"/>
                  </a:cubicBezTo>
                  <a:cubicBezTo>
                    <a:pt x="930" y="0"/>
                    <a:pt x="930" y="0"/>
                    <a:pt x="930" y="0"/>
                  </a:cubicBezTo>
                  <a:cubicBezTo>
                    <a:pt x="930" y="0"/>
                    <a:pt x="651" y="257"/>
                    <a:pt x="0" y="38"/>
                  </a:cubicBezTo>
                  <a:lnTo>
                    <a:pt x="47" y="148"/>
                  </a:lnTo>
                  <a:close/>
                </a:path>
              </a:pathLst>
            </a:custGeom>
            <a:solidFill>
              <a:srgbClr val="483F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userDrawn="1"/>
          </p:nvSpPr>
          <p:spPr bwMode="auto">
            <a:xfrm>
              <a:off x="3071" y="3633"/>
              <a:ext cx="245" cy="234"/>
            </a:xfrm>
            <a:custGeom>
              <a:avLst/>
              <a:gdLst>
                <a:gd name="T0" fmla="*/ 336 w 668"/>
                <a:gd name="T1" fmla="*/ 28 h 639"/>
                <a:gd name="T2" fmla="*/ 48 w 668"/>
                <a:gd name="T3" fmla="*/ 388 h 639"/>
                <a:gd name="T4" fmla="*/ 312 w 668"/>
                <a:gd name="T5" fmla="*/ 619 h 639"/>
                <a:gd name="T6" fmla="*/ 668 w 668"/>
                <a:gd name="T7" fmla="*/ 429 h 639"/>
                <a:gd name="T8" fmla="*/ 640 w 668"/>
                <a:gd name="T9" fmla="*/ 125 h 639"/>
                <a:gd name="T10" fmla="*/ 336 w 668"/>
                <a:gd name="T11" fmla="*/ 28 h 639"/>
              </a:gdLst>
              <a:ahLst/>
              <a:cxnLst>
                <a:cxn ang="0">
                  <a:pos x="T0" y="T1"/>
                </a:cxn>
                <a:cxn ang="0">
                  <a:pos x="T2" y="T3"/>
                </a:cxn>
                <a:cxn ang="0">
                  <a:pos x="T4" y="T5"/>
                </a:cxn>
                <a:cxn ang="0">
                  <a:pos x="T6" y="T7"/>
                </a:cxn>
                <a:cxn ang="0">
                  <a:pos x="T8" y="T9"/>
                </a:cxn>
                <a:cxn ang="0">
                  <a:pos x="T10" y="T11"/>
                </a:cxn>
              </a:cxnLst>
              <a:rect l="0" t="0" r="r" b="b"/>
              <a:pathLst>
                <a:path w="668" h="639">
                  <a:moveTo>
                    <a:pt x="336" y="28"/>
                  </a:moveTo>
                  <a:cubicBezTo>
                    <a:pt x="221" y="38"/>
                    <a:pt x="0" y="0"/>
                    <a:pt x="48" y="388"/>
                  </a:cubicBezTo>
                  <a:cubicBezTo>
                    <a:pt x="59" y="475"/>
                    <a:pt x="4" y="639"/>
                    <a:pt x="312" y="619"/>
                  </a:cubicBezTo>
                  <a:cubicBezTo>
                    <a:pt x="312" y="619"/>
                    <a:pt x="656" y="631"/>
                    <a:pt x="668" y="429"/>
                  </a:cubicBezTo>
                  <a:cubicBezTo>
                    <a:pt x="640" y="125"/>
                    <a:pt x="640" y="125"/>
                    <a:pt x="640" y="125"/>
                  </a:cubicBezTo>
                  <a:cubicBezTo>
                    <a:pt x="640" y="125"/>
                    <a:pt x="668" y="0"/>
                    <a:pt x="336" y="28"/>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p:cNvSpPr>
            <p:nvPr userDrawn="1"/>
          </p:nvSpPr>
          <p:spPr bwMode="auto">
            <a:xfrm>
              <a:off x="2911" y="3490"/>
              <a:ext cx="139" cy="148"/>
            </a:xfrm>
            <a:custGeom>
              <a:avLst/>
              <a:gdLst>
                <a:gd name="T0" fmla="*/ 154 w 376"/>
                <a:gd name="T1" fmla="*/ 40 h 403"/>
                <a:gd name="T2" fmla="*/ 44 w 376"/>
                <a:gd name="T3" fmla="*/ 129 h 403"/>
                <a:gd name="T4" fmla="*/ 186 w 376"/>
                <a:gd name="T5" fmla="*/ 384 h 403"/>
                <a:gd name="T6" fmla="*/ 376 w 376"/>
                <a:gd name="T7" fmla="*/ 228 h 403"/>
                <a:gd name="T8" fmla="*/ 154 w 376"/>
                <a:gd name="T9" fmla="*/ 40 h 403"/>
              </a:gdLst>
              <a:ahLst/>
              <a:cxnLst>
                <a:cxn ang="0">
                  <a:pos x="T0" y="T1"/>
                </a:cxn>
                <a:cxn ang="0">
                  <a:pos x="T2" y="T3"/>
                </a:cxn>
                <a:cxn ang="0">
                  <a:pos x="T4" y="T5"/>
                </a:cxn>
                <a:cxn ang="0">
                  <a:pos x="T6" y="T7"/>
                </a:cxn>
                <a:cxn ang="0">
                  <a:pos x="T8" y="T9"/>
                </a:cxn>
              </a:cxnLst>
              <a:rect l="0" t="0" r="r" b="b"/>
              <a:pathLst>
                <a:path w="376" h="403">
                  <a:moveTo>
                    <a:pt x="154" y="40"/>
                  </a:moveTo>
                  <a:cubicBezTo>
                    <a:pt x="154" y="40"/>
                    <a:pt x="48" y="40"/>
                    <a:pt x="44" y="129"/>
                  </a:cubicBezTo>
                  <a:cubicBezTo>
                    <a:pt x="41" y="202"/>
                    <a:pt x="0" y="376"/>
                    <a:pt x="186" y="384"/>
                  </a:cubicBezTo>
                  <a:cubicBezTo>
                    <a:pt x="186" y="384"/>
                    <a:pt x="372" y="403"/>
                    <a:pt x="376" y="228"/>
                  </a:cubicBezTo>
                  <a:cubicBezTo>
                    <a:pt x="376" y="228"/>
                    <a:pt x="372" y="0"/>
                    <a:pt x="154" y="40"/>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p:cNvSpPr>
              <a:spLocks/>
            </p:cNvSpPr>
            <p:nvPr userDrawn="1"/>
          </p:nvSpPr>
          <p:spPr bwMode="auto">
            <a:xfrm>
              <a:off x="2907" y="3640"/>
              <a:ext cx="150" cy="187"/>
            </a:xfrm>
            <a:custGeom>
              <a:avLst/>
              <a:gdLst>
                <a:gd name="T0" fmla="*/ 146 w 408"/>
                <a:gd name="T1" fmla="*/ 60 h 510"/>
                <a:gd name="T2" fmla="*/ 90 w 408"/>
                <a:gd name="T3" fmla="*/ 129 h 510"/>
                <a:gd name="T4" fmla="*/ 221 w 408"/>
                <a:gd name="T5" fmla="*/ 510 h 510"/>
                <a:gd name="T6" fmla="*/ 369 w 408"/>
                <a:gd name="T7" fmla="*/ 465 h 510"/>
                <a:gd name="T8" fmla="*/ 389 w 408"/>
                <a:gd name="T9" fmla="*/ 251 h 510"/>
                <a:gd name="T10" fmla="*/ 146 w 408"/>
                <a:gd name="T11" fmla="*/ 60 h 510"/>
              </a:gdLst>
              <a:ahLst/>
              <a:cxnLst>
                <a:cxn ang="0">
                  <a:pos x="T0" y="T1"/>
                </a:cxn>
                <a:cxn ang="0">
                  <a:pos x="T2" y="T3"/>
                </a:cxn>
                <a:cxn ang="0">
                  <a:pos x="T4" y="T5"/>
                </a:cxn>
                <a:cxn ang="0">
                  <a:pos x="T6" y="T7"/>
                </a:cxn>
                <a:cxn ang="0">
                  <a:pos x="T8" y="T9"/>
                </a:cxn>
                <a:cxn ang="0">
                  <a:pos x="T10" y="T11"/>
                </a:cxn>
              </a:cxnLst>
              <a:rect l="0" t="0" r="r" b="b"/>
              <a:pathLst>
                <a:path w="408" h="510">
                  <a:moveTo>
                    <a:pt x="146" y="60"/>
                  </a:moveTo>
                  <a:cubicBezTo>
                    <a:pt x="146" y="60"/>
                    <a:pt x="94" y="81"/>
                    <a:pt x="90" y="129"/>
                  </a:cubicBezTo>
                  <a:cubicBezTo>
                    <a:pt x="90" y="129"/>
                    <a:pt x="0" y="502"/>
                    <a:pt x="221" y="510"/>
                  </a:cubicBezTo>
                  <a:cubicBezTo>
                    <a:pt x="221" y="510"/>
                    <a:pt x="357" y="498"/>
                    <a:pt x="369" y="465"/>
                  </a:cubicBezTo>
                  <a:cubicBezTo>
                    <a:pt x="369" y="465"/>
                    <a:pt x="408" y="403"/>
                    <a:pt x="389" y="251"/>
                  </a:cubicBezTo>
                  <a:cubicBezTo>
                    <a:pt x="381" y="182"/>
                    <a:pt x="341" y="0"/>
                    <a:pt x="146" y="60"/>
                  </a:cubicBez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p:cNvSpPr>
              <a:spLocks/>
            </p:cNvSpPr>
            <p:nvPr userDrawn="1"/>
          </p:nvSpPr>
          <p:spPr bwMode="auto">
            <a:xfrm>
              <a:off x="3165" y="3636"/>
              <a:ext cx="171" cy="237"/>
            </a:xfrm>
            <a:custGeom>
              <a:avLst/>
              <a:gdLst>
                <a:gd name="T0" fmla="*/ 349 w 465"/>
                <a:gd name="T1" fmla="*/ 191 h 647"/>
                <a:gd name="T2" fmla="*/ 0 w 465"/>
                <a:gd name="T3" fmla="*/ 577 h 647"/>
                <a:gd name="T4" fmla="*/ 359 w 465"/>
                <a:gd name="T5" fmla="*/ 519 h 647"/>
                <a:gd name="T6" fmla="*/ 349 w 465"/>
                <a:gd name="T7" fmla="*/ 191 h 647"/>
              </a:gdLst>
              <a:ahLst/>
              <a:cxnLst>
                <a:cxn ang="0">
                  <a:pos x="T0" y="T1"/>
                </a:cxn>
                <a:cxn ang="0">
                  <a:pos x="T2" y="T3"/>
                </a:cxn>
                <a:cxn ang="0">
                  <a:pos x="T4" y="T5"/>
                </a:cxn>
                <a:cxn ang="0">
                  <a:pos x="T6" y="T7"/>
                </a:cxn>
              </a:cxnLst>
              <a:rect l="0" t="0" r="r" b="b"/>
              <a:pathLst>
                <a:path w="465" h="647">
                  <a:moveTo>
                    <a:pt x="349" y="191"/>
                  </a:moveTo>
                  <a:cubicBezTo>
                    <a:pt x="349" y="191"/>
                    <a:pt x="426" y="560"/>
                    <a:pt x="0" y="577"/>
                  </a:cubicBezTo>
                  <a:cubicBezTo>
                    <a:pt x="0" y="577"/>
                    <a:pt x="174" y="647"/>
                    <a:pt x="359" y="519"/>
                  </a:cubicBezTo>
                  <a:cubicBezTo>
                    <a:pt x="465" y="446"/>
                    <a:pt x="322" y="0"/>
                    <a:pt x="349" y="191"/>
                  </a:cubicBez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Line 15"/>
            <p:cNvSpPr>
              <a:spLocks noChangeShapeType="1"/>
            </p:cNvSpPr>
            <p:nvPr userDrawn="1"/>
          </p:nvSpPr>
          <p:spPr bwMode="auto">
            <a:xfrm>
              <a:off x="3071" y="3592"/>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16"/>
            <p:cNvSpPr>
              <a:spLocks noChangeShapeType="1"/>
            </p:cNvSpPr>
            <p:nvPr userDrawn="1"/>
          </p:nvSpPr>
          <p:spPr bwMode="auto">
            <a:xfrm>
              <a:off x="3071" y="3592"/>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p:cNvSpPr>
              <a:spLocks/>
            </p:cNvSpPr>
            <p:nvPr userDrawn="1"/>
          </p:nvSpPr>
          <p:spPr bwMode="auto">
            <a:xfrm>
              <a:off x="3086" y="3445"/>
              <a:ext cx="85" cy="250"/>
            </a:xfrm>
            <a:custGeom>
              <a:avLst/>
              <a:gdLst>
                <a:gd name="T0" fmla="*/ 86 w 231"/>
                <a:gd name="T1" fmla="*/ 0 h 681"/>
                <a:gd name="T2" fmla="*/ 216 w 231"/>
                <a:gd name="T3" fmla="*/ 669 h 681"/>
                <a:gd name="T4" fmla="*/ 129 w 231"/>
                <a:gd name="T5" fmla="*/ 681 h 681"/>
                <a:gd name="T6" fmla="*/ 0 w 231"/>
                <a:gd name="T7" fmla="*/ 9 h 681"/>
                <a:gd name="T8" fmla="*/ 86 w 231"/>
                <a:gd name="T9" fmla="*/ 0 h 681"/>
              </a:gdLst>
              <a:ahLst/>
              <a:cxnLst>
                <a:cxn ang="0">
                  <a:pos x="T0" y="T1"/>
                </a:cxn>
                <a:cxn ang="0">
                  <a:pos x="T2" y="T3"/>
                </a:cxn>
                <a:cxn ang="0">
                  <a:pos x="T4" y="T5"/>
                </a:cxn>
                <a:cxn ang="0">
                  <a:pos x="T6" y="T7"/>
                </a:cxn>
                <a:cxn ang="0">
                  <a:pos x="T8" y="T9"/>
                </a:cxn>
              </a:cxnLst>
              <a:rect l="0" t="0" r="r" b="b"/>
              <a:pathLst>
                <a:path w="231" h="681">
                  <a:moveTo>
                    <a:pt x="86" y="0"/>
                  </a:moveTo>
                  <a:cubicBezTo>
                    <a:pt x="231" y="254"/>
                    <a:pt x="216" y="669"/>
                    <a:pt x="216" y="669"/>
                  </a:cubicBezTo>
                  <a:cubicBezTo>
                    <a:pt x="129" y="681"/>
                    <a:pt x="129" y="681"/>
                    <a:pt x="129" y="681"/>
                  </a:cubicBezTo>
                  <a:cubicBezTo>
                    <a:pt x="170" y="292"/>
                    <a:pt x="16" y="17"/>
                    <a:pt x="0" y="9"/>
                  </a:cubicBezTo>
                  <a:lnTo>
                    <a:pt x="86" y="0"/>
                  </a:lnTo>
                  <a:close/>
                </a:path>
              </a:pathLst>
            </a:custGeom>
            <a:solidFill>
              <a:srgbClr val="E4E1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p:cNvSpPr>
              <a:spLocks/>
            </p:cNvSpPr>
            <p:nvPr userDrawn="1"/>
          </p:nvSpPr>
          <p:spPr bwMode="auto">
            <a:xfrm>
              <a:off x="3194" y="3438"/>
              <a:ext cx="85" cy="247"/>
            </a:xfrm>
            <a:custGeom>
              <a:avLst/>
              <a:gdLst>
                <a:gd name="T0" fmla="*/ 86 w 231"/>
                <a:gd name="T1" fmla="*/ 0 h 672"/>
                <a:gd name="T2" fmla="*/ 217 w 231"/>
                <a:gd name="T3" fmla="*/ 672 h 672"/>
                <a:gd name="T4" fmla="*/ 131 w 231"/>
                <a:gd name="T5" fmla="*/ 672 h 672"/>
                <a:gd name="T6" fmla="*/ 0 w 231"/>
                <a:gd name="T7" fmla="*/ 8 h 672"/>
                <a:gd name="T8" fmla="*/ 86 w 231"/>
                <a:gd name="T9" fmla="*/ 0 h 672"/>
              </a:gdLst>
              <a:ahLst/>
              <a:cxnLst>
                <a:cxn ang="0">
                  <a:pos x="T0" y="T1"/>
                </a:cxn>
                <a:cxn ang="0">
                  <a:pos x="T2" y="T3"/>
                </a:cxn>
                <a:cxn ang="0">
                  <a:pos x="T4" y="T5"/>
                </a:cxn>
                <a:cxn ang="0">
                  <a:pos x="T6" y="T7"/>
                </a:cxn>
                <a:cxn ang="0">
                  <a:pos x="T8" y="T9"/>
                </a:cxn>
              </a:cxnLst>
              <a:rect l="0" t="0" r="r" b="b"/>
              <a:pathLst>
                <a:path w="231" h="672">
                  <a:moveTo>
                    <a:pt x="86" y="0"/>
                  </a:moveTo>
                  <a:cubicBezTo>
                    <a:pt x="231" y="253"/>
                    <a:pt x="217" y="672"/>
                    <a:pt x="217" y="672"/>
                  </a:cubicBezTo>
                  <a:cubicBezTo>
                    <a:pt x="131" y="672"/>
                    <a:pt x="131" y="672"/>
                    <a:pt x="131" y="672"/>
                  </a:cubicBezTo>
                  <a:cubicBezTo>
                    <a:pt x="172" y="283"/>
                    <a:pt x="16" y="16"/>
                    <a:pt x="0" y="8"/>
                  </a:cubicBezTo>
                  <a:lnTo>
                    <a:pt x="86" y="0"/>
                  </a:lnTo>
                  <a:close/>
                </a:path>
              </a:pathLst>
            </a:custGeom>
            <a:solidFill>
              <a:srgbClr val="E4E1C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p:cNvSpPr>
              <a:spLocks noEditPoints="1"/>
            </p:cNvSpPr>
            <p:nvPr userDrawn="1"/>
          </p:nvSpPr>
          <p:spPr bwMode="auto">
            <a:xfrm>
              <a:off x="3121" y="3554"/>
              <a:ext cx="44" cy="42"/>
            </a:xfrm>
            <a:custGeom>
              <a:avLst/>
              <a:gdLst>
                <a:gd name="T0" fmla="*/ 100 w 122"/>
                <a:gd name="T1" fmla="*/ 7 h 116"/>
                <a:gd name="T2" fmla="*/ 115 w 122"/>
                <a:gd name="T3" fmla="*/ 109 h 116"/>
                <a:gd name="T4" fmla="*/ 20 w 122"/>
                <a:gd name="T5" fmla="*/ 109 h 116"/>
                <a:gd name="T6" fmla="*/ 8 w 122"/>
                <a:gd name="T7" fmla="*/ 7 h 116"/>
                <a:gd name="T8" fmla="*/ 100 w 122"/>
                <a:gd name="T9" fmla="*/ 7 h 116"/>
                <a:gd name="T10" fmla="*/ 103 w 122"/>
                <a:gd name="T11" fmla="*/ 0 h 116"/>
                <a:gd name="T12" fmla="*/ 0 w 122"/>
                <a:gd name="T13" fmla="*/ 0 h 116"/>
                <a:gd name="T14" fmla="*/ 14 w 122"/>
                <a:gd name="T15" fmla="*/ 116 h 116"/>
                <a:gd name="T16" fmla="*/ 122 w 122"/>
                <a:gd name="T17" fmla="*/ 116 h 116"/>
                <a:gd name="T18" fmla="*/ 103 w 12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6">
                  <a:moveTo>
                    <a:pt x="100" y="7"/>
                  </a:moveTo>
                  <a:cubicBezTo>
                    <a:pt x="106" y="17"/>
                    <a:pt x="112" y="65"/>
                    <a:pt x="115" y="109"/>
                  </a:cubicBezTo>
                  <a:cubicBezTo>
                    <a:pt x="20" y="109"/>
                    <a:pt x="20" y="109"/>
                    <a:pt x="20" y="109"/>
                  </a:cubicBezTo>
                  <a:cubicBezTo>
                    <a:pt x="8" y="7"/>
                    <a:pt x="8" y="7"/>
                    <a:pt x="8" y="7"/>
                  </a:cubicBezTo>
                  <a:cubicBezTo>
                    <a:pt x="100" y="7"/>
                    <a:pt x="100" y="7"/>
                    <a:pt x="100" y="7"/>
                  </a:cubicBezTo>
                  <a:moveTo>
                    <a:pt x="103" y="0"/>
                  </a:moveTo>
                  <a:cubicBezTo>
                    <a:pt x="0" y="0"/>
                    <a:pt x="0" y="0"/>
                    <a:pt x="0" y="0"/>
                  </a:cubicBezTo>
                  <a:cubicBezTo>
                    <a:pt x="14" y="116"/>
                    <a:pt x="14" y="116"/>
                    <a:pt x="14" y="116"/>
                  </a:cubicBezTo>
                  <a:cubicBezTo>
                    <a:pt x="122" y="116"/>
                    <a:pt x="122" y="116"/>
                    <a:pt x="122" y="116"/>
                  </a:cubicBezTo>
                  <a:cubicBezTo>
                    <a:pt x="122" y="116"/>
                    <a:pt x="116" y="9"/>
                    <a:pt x="103" y="0"/>
                  </a:cubicBezTo>
                  <a:close/>
                </a:path>
              </a:pathLst>
            </a:custGeom>
            <a:solidFill>
              <a:srgbClr val="F6D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0"/>
            <p:cNvSpPr>
              <a:spLocks noEditPoints="1"/>
            </p:cNvSpPr>
            <p:nvPr userDrawn="1"/>
          </p:nvSpPr>
          <p:spPr bwMode="auto">
            <a:xfrm>
              <a:off x="3231" y="3552"/>
              <a:ext cx="45" cy="43"/>
            </a:xfrm>
            <a:custGeom>
              <a:avLst/>
              <a:gdLst>
                <a:gd name="T0" fmla="*/ 100 w 122"/>
                <a:gd name="T1" fmla="*/ 6 h 116"/>
                <a:gd name="T2" fmla="*/ 115 w 122"/>
                <a:gd name="T3" fmla="*/ 109 h 116"/>
                <a:gd name="T4" fmla="*/ 20 w 122"/>
                <a:gd name="T5" fmla="*/ 109 h 116"/>
                <a:gd name="T6" fmla="*/ 8 w 122"/>
                <a:gd name="T7" fmla="*/ 6 h 116"/>
                <a:gd name="T8" fmla="*/ 100 w 122"/>
                <a:gd name="T9" fmla="*/ 6 h 116"/>
                <a:gd name="T10" fmla="*/ 103 w 122"/>
                <a:gd name="T11" fmla="*/ 0 h 116"/>
                <a:gd name="T12" fmla="*/ 0 w 122"/>
                <a:gd name="T13" fmla="*/ 0 h 116"/>
                <a:gd name="T14" fmla="*/ 14 w 122"/>
                <a:gd name="T15" fmla="*/ 116 h 116"/>
                <a:gd name="T16" fmla="*/ 122 w 122"/>
                <a:gd name="T17" fmla="*/ 116 h 116"/>
                <a:gd name="T18" fmla="*/ 103 w 12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6">
                  <a:moveTo>
                    <a:pt x="100" y="6"/>
                  </a:moveTo>
                  <a:cubicBezTo>
                    <a:pt x="106" y="16"/>
                    <a:pt x="112" y="65"/>
                    <a:pt x="115" y="109"/>
                  </a:cubicBezTo>
                  <a:cubicBezTo>
                    <a:pt x="20" y="109"/>
                    <a:pt x="20" y="109"/>
                    <a:pt x="20" y="109"/>
                  </a:cubicBezTo>
                  <a:cubicBezTo>
                    <a:pt x="8" y="6"/>
                    <a:pt x="8" y="6"/>
                    <a:pt x="8" y="6"/>
                  </a:cubicBezTo>
                  <a:cubicBezTo>
                    <a:pt x="100" y="6"/>
                    <a:pt x="100" y="6"/>
                    <a:pt x="100" y="6"/>
                  </a:cubicBezTo>
                  <a:moveTo>
                    <a:pt x="103" y="0"/>
                  </a:moveTo>
                  <a:cubicBezTo>
                    <a:pt x="0" y="0"/>
                    <a:pt x="0" y="0"/>
                    <a:pt x="0" y="0"/>
                  </a:cubicBezTo>
                  <a:cubicBezTo>
                    <a:pt x="14" y="116"/>
                    <a:pt x="14" y="116"/>
                    <a:pt x="14" y="116"/>
                  </a:cubicBezTo>
                  <a:cubicBezTo>
                    <a:pt x="122" y="116"/>
                    <a:pt x="122" y="116"/>
                    <a:pt x="122" y="116"/>
                  </a:cubicBezTo>
                  <a:cubicBezTo>
                    <a:pt x="122" y="116"/>
                    <a:pt x="116" y="8"/>
                    <a:pt x="103" y="0"/>
                  </a:cubicBezTo>
                  <a:close/>
                </a:path>
              </a:pathLst>
            </a:custGeom>
            <a:solidFill>
              <a:srgbClr val="F6D24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userDrawn="1"/>
          </p:nvSpPr>
          <p:spPr bwMode="auto">
            <a:xfrm>
              <a:off x="2938" y="3507"/>
              <a:ext cx="114" cy="127"/>
            </a:xfrm>
            <a:custGeom>
              <a:avLst/>
              <a:gdLst>
                <a:gd name="T0" fmla="*/ 302 w 309"/>
                <a:gd name="T1" fmla="*/ 168 h 345"/>
                <a:gd name="T2" fmla="*/ 113 w 309"/>
                <a:gd name="T3" fmla="*/ 337 h 345"/>
                <a:gd name="T4" fmla="*/ 0 w 309"/>
                <a:gd name="T5" fmla="*/ 293 h 345"/>
                <a:gd name="T6" fmla="*/ 218 w 309"/>
                <a:gd name="T7" fmla="*/ 243 h 345"/>
                <a:gd name="T8" fmla="*/ 194 w 309"/>
                <a:gd name="T9" fmla="*/ 0 h 345"/>
                <a:gd name="T10" fmla="*/ 302 w 309"/>
                <a:gd name="T11" fmla="*/ 168 h 345"/>
              </a:gdLst>
              <a:ahLst/>
              <a:cxnLst>
                <a:cxn ang="0">
                  <a:pos x="T0" y="T1"/>
                </a:cxn>
                <a:cxn ang="0">
                  <a:pos x="T2" y="T3"/>
                </a:cxn>
                <a:cxn ang="0">
                  <a:pos x="T4" y="T5"/>
                </a:cxn>
                <a:cxn ang="0">
                  <a:pos x="T6" y="T7"/>
                </a:cxn>
                <a:cxn ang="0">
                  <a:pos x="T8" y="T9"/>
                </a:cxn>
                <a:cxn ang="0">
                  <a:pos x="T10" y="T11"/>
                </a:cxn>
              </a:cxnLst>
              <a:rect l="0" t="0" r="r" b="b"/>
              <a:pathLst>
                <a:path w="309" h="345">
                  <a:moveTo>
                    <a:pt x="302" y="168"/>
                  </a:moveTo>
                  <a:cubicBezTo>
                    <a:pt x="309" y="236"/>
                    <a:pt x="275" y="344"/>
                    <a:pt x="113" y="337"/>
                  </a:cubicBezTo>
                  <a:cubicBezTo>
                    <a:pt x="113" y="337"/>
                    <a:pt x="38" y="336"/>
                    <a:pt x="0" y="293"/>
                  </a:cubicBezTo>
                  <a:cubicBezTo>
                    <a:pt x="0" y="293"/>
                    <a:pt x="215" y="345"/>
                    <a:pt x="218" y="243"/>
                  </a:cubicBezTo>
                  <a:cubicBezTo>
                    <a:pt x="220" y="184"/>
                    <a:pt x="234" y="110"/>
                    <a:pt x="194" y="0"/>
                  </a:cubicBezTo>
                  <a:cubicBezTo>
                    <a:pt x="194" y="0"/>
                    <a:pt x="288" y="25"/>
                    <a:pt x="302" y="168"/>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userDrawn="1"/>
          </p:nvSpPr>
          <p:spPr bwMode="auto">
            <a:xfrm>
              <a:off x="2950" y="3658"/>
              <a:ext cx="107" cy="180"/>
            </a:xfrm>
            <a:custGeom>
              <a:avLst/>
              <a:gdLst>
                <a:gd name="T0" fmla="*/ 121 w 291"/>
                <a:gd name="T1" fmla="*/ 0 h 492"/>
                <a:gd name="T2" fmla="*/ 203 w 291"/>
                <a:gd name="T3" fmla="*/ 392 h 492"/>
                <a:gd name="T4" fmla="*/ 0 w 291"/>
                <a:gd name="T5" fmla="*/ 413 h 492"/>
                <a:gd name="T6" fmla="*/ 194 w 291"/>
                <a:gd name="T7" fmla="*/ 451 h 492"/>
                <a:gd name="T8" fmla="*/ 277 w 291"/>
                <a:gd name="T9" fmla="*/ 310 h 492"/>
                <a:gd name="T10" fmla="*/ 121 w 291"/>
                <a:gd name="T11" fmla="*/ 0 h 492"/>
              </a:gdLst>
              <a:ahLst/>
              <a:cxnLst>
                <a:cxn ang="0">
                  <a:pos x="T0" y="T1"/>
                </a:cxn>
                <a:cxn ang="0">
                  <a:pos x="T2" y="T3"/>
                </a:cxn>
                <a:cxn ang="0">
                  <a:pos x="T4" y="T5"/>
                </a:cxn>
                <a:cxn ang="0">
                  <a:pos x="T6" y="T7"/>
                </a:cxn>
                <a:cxn ang="0">
                  <a:pos x="T8" y="T9"/>
                </a:cxn>
                <a:cxn ang="0">
                  <a:pos x="T10" y="T11"/>
                </a:cxn>
              </a:cxnLst>
              <a:rect l="0" t="0" r="r" b="b"/>
              <a:pathLst>
                <a:path w="291" h="492">
                  <a:moveTo>
                    <a:pt x="121" y="0"/>
                  </a:moveTo>
                  <a:cubicBezTo>
                    <a:pt x="121" y="0"/>
                    <a:pt x="251" y="304"/>
                    <a:pt x="203" y="392"/>
                  </a:cubicBezTo>
                  <a:cubicBezTo>
                    <a:pt x="165" y="461"/>
                    <a:pt x="0" y="413"/>
                    <a:pt x="0" y="413"/>
                  </a:cubicBezTo>
                  <a:cubicBezTo>
                    <a:pt x="0" y="413"/>
                    <a:pt x="50" y="492"/>
                    <a:pt x="194" y="451"/>
                  </a:cubicBezTo>
                  <a:cubicBezTo>
                    <a:pt x="220" y="444"/>
                    <a:pt x="272" y="450"/>
                    <a:pt x="277" y="310"/>
                  </a:cubicBezTo>
                  <a:cubicBezTo>
                    <a:pt x="280" y="223"/>
                    <a:pt x="291" y="29"/>
                    <a:pt x="121" y="0"/>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p:cNvSpPr>
              <a:spLocks/>
            </p:cNvSpPr>
            <p:nvPr userDrawn="1"/>
          </p:nvSpPr>
          <p:spPr bwMode="auto">
            <a:xfrm>
              <a:off x="3323" y="3556"/>
              <a:ext cx="17" cy="33"/>
            </a:xfrm>
            <a:custGeom>
              <a:avLst/>
              <a:gdLst>
                <a:gd name="T0" fmla="*/ 28 w 47"/>
                <a:gd name="T1" fmla="*/ 0 h 92"/>
                <a:gd name="T2" fmla="*/ 0 w 47"/>
                <a:gd name="T3" fmla="*/ 92 h 92"/>
                <a:gd name="T4" fmla="*/ 28 w 47"/>
                <a:gd name="T5" fmla="*/ 0 h 92"/>
              </a:gdLst>
              <a:ahLst/>
              <a:cxnLst>
                <a:cxn ang="0">
                  <a:pos x="T0" y="T1"/>
                </a:cxn>
                <a:cxn ang="0">
                  <a:pos x="T2" y="T3"/>
                </a:cxn>
                <a:cxn ang="0">
                  <a:pos x="T4" y="T5"/>
                </a:cxn>
              </a:cxnLst>
              <a:rect l="0" t="0" r="r" b="b"/>
              <a:pathLst>
                <a:path w="47" h="92">
                  <a:moveTo>
                    <a:pt x="28" y="0"/>
                  </a:moveTo>
                  <a:cubicBezTo>
                    <a:pt x="28" y="0"/>
                    <a:pt x="47" y="61"/>
                    <a:pt x="0" y="92"/>
                  </a:cubicBezTo>
                  <a:cubicBezTo>
                    <a:pt x="0" y="92"/>
                    <a:pt x="30" y="49"/>
                    <a:pt x="28" y="0"/>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4"/>
            <p:cNvSpPr>
              <a:spLocks/>
            </p:cNvSpPr>
            <p:nvPr userDrawn="1"/>
          </p:nvSpPr>
          <p:spPr bwMode="auto">
            <a:xfrm>
              <a:off x="3086" y="3695"/>
              <a:ext cx="222" cy="36"/>
            </a:xfrm>
            <a:custGeom>
              <a:avLst/>
              <a:gdLst>
                <a:gd name="T0" fmla="*/ 1 w 604"/>
                <a:gd name="T1" fmla="*/ 71 h 98"/>
                <a:gd name="T2" fmla="*/ 602 w 604"/>
                <a:gd name="T3" fmla="*/ 0 h 98"/>
                <a:gd name="T4" fmla="*/ 604 w 604"/>
                <a:gd name="T5" fmla="*/ 21 h 98"/>
                <a:gd name="T6" fmla="*/ 0 w 604"/>
                <a:gd name="T7" fmla="*/ 85 h 98"/>
                <a:gd name="T8" fmla="*/ 1 w 604"/>
                <a:gd name="T9" fmla="*/ 71 h 98"/>
              </a:gdLst>
              <a:ahLst/>
              <a:cxnLst>
                <a:cxn ang="0">
                  <a:pos x="T0" y="T1"/>
                </a:cxn>
                <a:cxn ang="0">
                  <a:pos x="T2" y="T3"/>
                </a:cxn>
                <a:cxn ang="0">
                  <a:pos x="T4" y="T5"/>
                </a:cxn>
                <a:cxn ang="0">
                  <a:pos x="T6" y="T7"/>
                </a:cxn>
                <a:cxn ang="0">
                  <a:pos x="T8" y="T9"/>
                </a:cxn>
              </a:cxnLst>
              <a:rect l="0" t="0" r="r" b="b"/>
              <a:pathLst>
                <a:path w="604" h="98">
                  <a:moveTo>
                    <a:pt x="1" y="71"/>
                  </a:moveTo>
                  <a:cubicBezTo>
                    <a:pt x="1" y="71"/>
                    <a:pt x="468" y="84"/>
                    <a:pt x="602" y="0"/>
                  </a:cubicBezTo>
                  <a:cubicBezTo>
                    <a:pt x="604" y="21"/>
                    <a:pt x="604" y="21"/>
                    <a:pt x="604" y="21"/>
                  </a:cubicBezTo>
                  <a:cubicBezTo>
                    <a:pt x="604" y="21"/>
                    <a:pt x="444" y="98"/>
                    <a:pt x="0" y="85"/>
                  </a:cubicBezTo>
                  <a:lnTo>
                    <a:pt x="1" y="71"/>
                  </a:lnTo>
                  <a:close/>
                </a:path>
              </a:pathLst>
            </a:custGeom>
            <a:solidFill>
              <a:srgbClr val="483F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p:cNvSpPr>
              <a:spLocks/>
            </p:cNvSpPr>
            <p:nvPr userDrawn="1"/>
          </p:nvSpPr>
          <p:spPr bwMode="auto">
            <a:xfrm>
              <a:off x="3330" y="3654"/>
              <a:ext cx="16" cy="11"/>
            </a:xfrm>
            <a:custGeom>
              <a:avLst/>
              <a:gdLst>
                <a:gd name="T0" fmla="*/ 0 w 42"/>
                <a:gd name="T1" fmla="*/ 24 h 30"/>
                <a:gd name="T2" fmla="*/ 41 w 42"/>
                <a:gd name="T3" fmla="*/ 0 h 30"/>
                <a:gd name="T4" fmla="*/ 42 w 42"/>
                <a:gd name="T5" fmla="*/ 9 h 30"/>
                <a:gd name="T6" fmla="*/ 1 w 42"/>
                <a:gd name="T7" fmla="*/ 30 h 30"/>
                <a:gd name="T8" fmla="*/ 0 w 42"/>
                <a:gd name="T9" fmla="*/ 24 h 30"/>
              </a:gdLst>
              <a:ahLst/>
              <a:cxnLst>
                <a:cxn ang="0">
                  <a:pos x="T0" y="T1"/>
                </a:cxn>
                <a:cxn ang="0">
                  <a:pos x="T2" y="T3"/>
                </a:cxn>
                <a:cxn ang="0">
                  <a:pos x="T4" y="T5"/>
                </a:cxn>
                <a:cxn ang="0">
                  <a:pos x="T6" y="T7"/>
                </a:cxn>
                <a:cxn ang="0">
                  <a:pos x="T8" y="T9"/>
                </a:cxn>
              </a:cxnLst>
              <a:rect l="0" t="0" r="r" b="b"/>
              <a:pathLst>
                <a:path w="42" h="30">
                  <a:moveTo>
                    <a:pt x="0" y="24"/>
                  </a:moveTo>
                  <a:cubicBezTo>
                    <a:pt x="0" y="24"/>
                    <a:pt x="37" y="17"/>
                    <a:pt x="41" y="0"/>
                  </a:cubicBezTo>
                  <a:cubicBezTo>
                    <a:pt x="42" y="9"/>
                    <a:pt x="42" y="9"/>
                    <a:pt x="42" y="9"/>
                  </a:cubicBezTo>
                  <a:cubicBezTo>
                    <a:pt x="42" y="9"/>
                    <a:pt x="40" y="20"/>
                    <a:pt x="1" y="30"/>
                  </a:cubicBezTo>
                  <a:lnTo>
                    <a:pt x="0" y="24"/>
                  </a:lnTo>
                  <a:close/>
                </a:path>
              </a:pathLst>
            </a:custGeom>
            <a:solidFill>
              <a:srgbClr val="564C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p:cNvSpPr>
              <a:spLocks/>
            </p:cNvSpPr>
            <p:nvPr userDrawn="1"/>
          </p:nvSpPr>
          <p:spPr bwMode="auto">
            <a:xfrm>
              <a:off x="2937" y="3685"/>
              <a:ext cx="102" cy="21"/>
            </a:xfrm>
            <a:custGeom>
              <a:avLst/>
              <a:gdLst>
                <a:gd name="T0" fmla="*/ 1 w 278"/>
                <a:gd name="T1" fmla="*/ 37 h 56"/>
                <a:gd name="T2" fmla="*/ 196 w 278"/>
                <a:gd name="T3" fmla="*/ 32 h 56"/>
                <a:gd name="T4" fmla="*/ 273 w 278"/>
                <a:gd name="T5" fmla="*/ 0 h 56"/>
                <a:gd name="T6" fmla="*/ 278 w 278"/>
                <a:gd name="T7" fmla="*/ 7 h 56"/>
                <a:gd name="T8" fmla="*/ 199 w 278"/>
                <a:gd name="T9" fmla="*/ 38 h 56"/>
                <a:gd name="T10" fmla="*/ 0 w 278"/>
                <a:gd name="T11" fmla="*/ 45 h 56"/>
                <a:gd name="T12" fmla="*/ 1 w 278"/>
                <a:gd name="T13" fmla="*/ 37 h 56"/>
              </a:gdLst>
              <a:ahLst/>
              <a:cxnLst>
                <a:cxn ang="0">
                  <a:pos x="T0" y="T1"/>
                </a:cxn>
                <a:cxn ang="0">
                  <a:pos x="T2" y="T3"/>
                </a:cxn>
                <a:cxn ang="0">
                  <a:pos x="T4" y="T5"/>
                </a:cxn>
                <a:cxn ang="0">
                  <a:pos x="T6" y="T7"/>
                </a:cxn>
                <a:cxn ang="0">
                  <a:pos x="T8" y="T9"/>
                </a:cxn>
                <a:cxn ang="0">
                  <a:pos x="T10" y="T11"/>
                </a:cxn>
                <a:cxn ang="0">
                  <a:pos x="T12" y="T13"/>
                </a:cxn>
              </a:cxnLst>
              <a:rect l="0" t="0" r="r" b="b"/>
              <a:pathLst>
                <a:path w="278" h="56">
                  <a:moveTo>
                    <a:pt x="1" y="37"/>
                  </a:moveTo>
                  <a:cubicBezTo>
                    <a:pt x="1" y="37"/>
                    <a:pt x="122" y="53"/>
                    <a:pt x="196" y="32"/>
                  </a:cubicBezTo>
                  <a:cubicBezTo>
                    <a:pt x="196" y="32"/>
                    <a:pt x="273" y="7"/>
                    <a:pt x="273" y="0"/>
                  </a:cubicBezTo>
                  <a:cubicBezTo>
                    <a:pt x="278" y="7"/>
                    <a:pt x="278" y="7"/>
                    <a:pt x="278" y="7"/>
                  </a:cubicBezTo>
                  <a:cubicBezTo>
                    <a:pt x="199" y="38"/>
                    <a:pt x="199" y="38"/>
                    <a:pt x="199" y="38"/>
                  </a:cubicBezTo>
                  <a:cubicBezTo>
                    <a:pt x="199" y="38"/>
                    <a:pt x="124" y="56"/>
                    <a:pt x="0" y="45"/>
                  </a:cubicBezTo>
                  <a:lnTo>
                    <a:pt x="1" y="37"/>
                  </a:lnTo>
                  <a:close/>
                </a:path>
              </a:pathLst>
            </a:custGeom>
            <a:solidFill>
              <a:srgbClr val="564C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7"/>
            <p:cNvSpPr>
              <a:spLocks/>
            </p:cNvSpPr>
            <p:nvPr userDrawn="1"/>
          </p:nvSpPr>
          <p:spPr bwMode="auto">
            <a:xfrm>
              <a:off x="2938" y="3698"/>
              <a:ext cx="10" cy="6"/>
            </a:xfrm>
            <a:custGeom>
              <a:avLst/>
              <a:gdLst>
                <a:gd name="T0" fmla="*/ 26 w 26"/>
                <a:gd name="T1" fmla="*/ 9 h 16"/>
                <a:gd name="T2" fmla="*/ 19 w 26"/>
                <a:gd name="T3" fmla="*/ 15 h 16"/>
                <a:gd name="T4" fmla="*/ 5 w 26"/>
                <a:gd name="T5" fmla="*/ 14 h 16"/>
                <a:gd name="T6" fmla="*/ 0 w 26"/>
                <a:gd name="T7" fmla="*/ 7 h 16"/>
                <a:gd name="T8" fmla="*/ 0 w 26"/>
                <a:gd name="T9" fmla="*/ 7 h 16"/>
                <a:gd name="T10" fmla="*/ 7 w 26"/>
                <a:gd name="T11" fmla="*/ 0 h 16"/>
                <a:gd name="T12" fmla="*/ 21 w 26"/>
                <a:gd name="T13" fmla="*/ 1 h 16"/>
                <a:gd name="T14" fmla="*/ 26 w 26"/>
                <a:gd name="T15" fmla="*/ 9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6">
                  <a:moveTo>
                    <a:pt x="26" y="9"/>
                  </a:moveTo>
                  <a:cubicBezTo>
                    <a:pt x="25" y="13"/>
                    <a:pt x="23" y="16"/>
                    <a:pt x="19" y="15"/>
                  </a:cubicBezTo>
                  <a:cubicBezTo>
                    <a:pt x="5" y="14"/>
                    <a:pt x="5" y="14"/>
                    <a:pt x="5" y="14"/>
                  </a:cubicBezTo>
                  <a:cubicBezTo>
                    <a:pt x="2" y="14"/>
                    <a:pt x="0" y="11"/>
                    <a:pt x="0" y="7"/>
                  </a:cubicBezTo>
                  <a:cubicBezTo>
                    <a:pt x="0" y="7"/>
                    <a:pt x="0" y="7"/>
                    <a:pt x="0" y="7"/>
                  </a:cubicBezTo>
                  <a:cubicBezTo>
                    <a:pt x="1" y="3"/>
                    <a:pt x="3" y="0"/>
                    <a:pt x="7" y="0"/>
                  </a:cubicBezTo>
                  <a:cubicBezTo>
                    <a:pt x="21" y="1"/>
                    <a:pt x="21" y="1"/>
                    <a:pt x="21" y="1"/>
                  </a:cubicBezTo>
                  <a:cubicBezTo>
                    <a:pt x="24" y="2"/>
                    <a:pt x="26" y="5"/>
                    <a:pt x="26" y="9"/>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8"/>
            <p:cNvSpPr>
              <a:spLocks/>
            </p:cNvSpPr>
            <p:nvPr userDrawn="1"/>
          </p:nvSpPr>
          <p:spPr bwMode="auto">
            <a:xfrm>
              <a:off x="2927" y="3522"/>
              <a:ext cx="106" cy="21"/>
            </a:xfrm>
            <a:custGeom>
              <a:avLst/>
              <a:gdLst>
                <a:gd name="T0" fmla="*/ 1 w 287"/>
                <a:gd name="T1" fmla="*/ 50 h 57"/>
                <a:gd name="T2" fmla="*/ 245 w 287"/>
                <a:gd name="T3" fmla="*/ 36 h 57"/>
                <a:gd name="T4" fmla="*/ 282 w 287"/>
                <a:gd name="T5" fmla="*/ 0 h 57"/>
                <a:gd name="T6" fmla="*/ 287 w 287"/>
                <a:gd name="T7" fmla="*/ 5 h 57"/>
                <a:gd name="T8" fmla="*/ 247 w 287"/>
                <a:gd name="T9" fmla="*/ 45 h 57"/>
                <a:gd name="T10" fmla="*/ 0 w 287"/>
                <a:gd name="T11" fmla="*/ 57 h 57"/>
                <a:gd name="T12" fmla="*/ 1 w 287"/>
                <a:gd name="T13" fmla="*/ 50 h 57"/>
              </a:gdLst>
              <a:ahLst/>
              <a:cxnLst>
                <a:cxn ang="0">
                  <a:pos x="T0" y="T1"/>
                </a:cxn>
                <a:cxn ang="0">
                  <a:pos x="T2" y="T3"/>
                </a:cxn>
                <a:cxn ang="0">
                  <a:pos x="T4" y="T5"/>
                </a:cxn>
                <a:cxn ang="0">
                  <a:pos x="T6" y="T7"/>
                </a:cxn>
                <a:cxn ang="0">
                  <a:pos x="T8" y="T9"/>
                </a:cxn>
                <a:cxn ang="0">
                  <a:pos x="T10" y="T11"/>
                </a:cxn>
                <a:cxn ang="0">
                  <a:pos x="T12" y="T13"/>
                </a:cxn>
              </a:cxnLst>
              <a:rect l="0" t="0" r="r" b="b"/>
              <a:pathLst>
                <a:path w="287" h="57">
                  <a:moveTo>
                    <a:pt x="1" y="50"/>
                  </a:moveTo>
                  <a:cubicBezTo>
                    <a:pt x="1" y="50"/>
                    <a:pt x="235" y="44"/>
                    <a:pt x="245" y="36"/>
                  </a:cubicBezTo>
                  <a:cubicBezTo>
                    <a:pt x="245" y="36"/>
                    <a:pt x="280" y="8"/>
                    <a:pt x="282" y="0"/>
                  </a:cubicBezTo>
                  <a:cubicBezTo>
                    <a:pt x="287" y="5"/>
                    <a:pt x="287" y="5"/>
                    <a:pt x="287" y="5"/>
                  </a:cubicBezTo>
                  <a:cubicBezTo>
                    <a:pt x="247" y="45"/>
                    <a:pt x="247" y="45"/>
                    <a:pt x="247" y="45"/>
                  </a:cubicBezTo>
                  <a:cubicBezTo>
                    <a:pt x="0" y="57"/>
                    <a:pt x="0" y="57"/>
                    <a:pt x="0" y="57"/>
                  </a:cubicBezTo>
                  <a:lnTo>
                    <a:pt x="1" y="50"/>
                  </a:lnTo>
                  <a:close/>
                </a:path>
              </a:pathLst>
            </a:custGeom>
            <a:solidFill>
              <a:srgbClr val="564C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p:cNvSpPr>
              <a:spLocks/>
            </p:cNvSpPr>
            <p:nvPr userDrawn="1"/>
          </p:nvSpPr>
          <p:spPr bwMode="auto">
            <a:xfrm>
              <a:off x="2930" y="3538"/>
              <a:ext cx="9" cy="5"/>
            </a:xfrm>
            <a:custGeom>
              <a:avLst/>
              <a:gdLst>
                <a:gd name="T0" fmla="*/ 25 w 25"/>
                <a:gd name="T1" fmla="*/ 7 h 14"/>
                <a:gd name="T2" fmla="*/ 19 w 25"/>
                <a:gd name="T3" fmla="*/ 14 h 14"/>
                <a:gd name="T4" fmla="*/ 5 w 25"/>
                <a:gd name="T5" fmla="*/ 14 h 14"/>
                <a:gd name="T6" fmla="*/ 0 w 25"/>
                <a:gd name="T7" fmla="*/ 7 h 14"/>
                <a:gd name="T8" fmla="*/ 0 w 25"/>
                <a:gd name="T9" fmla="*/ 7 h 14"/>
                <a:gd name="T10" fmla="*/ 5 w 25"/>
                <a:gd name="T11" fmla="*/ 0 h 14"/>
                <a:gd name="T12" fmla="*/ 19 w 25"/>
                <a:gd name="T13" fmla="*/ 0 h 14"/>
                <a:gd name="T14" fmla="*/ 25 w 25"/>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25" y="7"/>
                  </a:moveTo>
                  <a:cubicBezTo>
                    <a:pt x="25" y="11"/>
                    <a:pt x="23" y="14"/>
                    <a:pt x="19" y="14"/>
                  </a:cubicBezTo>
                  <a:cubicBezTo>
                    <a:pt x="5" y="14"/>
                    <a:pt x="5" y="14"/>
                    <a:pt x="5" y="14"/>
                  </a:cubicBezTo>
                  <a:cubicBezTo>
                    <a:pt x="2" y="14"/>
                    <a:pt x="0" y="11"/>
                    <a:pt x="0" y="7"/>
                  </a:cubicBezTo>
                  <a:cubicBezTo>
                    <a:pt x="0" y="7"/>
                    <a:pt x="0" y="7"/>
                    <a:pt x="0" y="7"/>
                  </a:cubicBezTo>
                  <a:cubicBezTo>
                    <a:pt x="0" y="3"/>
                    <a:pt x="2" y="0"/>
                    <a:pt x="5" y="0"/>
                  </a:cubicBezTo>
                  <a:cubicBezTo>
                    <a:pt x="19" y="0"/>
                    <a:pt x="19" y="0"/>
                    <a:pt x="19" y="0"/>
                  </a:cubicBezTo>
                  <a:cubicBezTo>
                    <a:pt x="23" y="0"/>
                    <a:pt x="25" y="3"/>
                    <a:pt x="25" y="7"/>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0"/>
            <p:cNvSpPr>
              <a:spLocks/>
            </p:cNvSpPr>
            <p:nvPr userDrawn="1"/>
          </p:nvSpPr>
          <p:spPr bwMode="auto">
            <a:xfrm>
              <a:off x="3297" y="3480"/>
              <a:ext cx="20" cy="8"/>
            </a:xfrm>
            <a:custGeom>
              <a:avLst/>
              <a:gdLst>
                <a:gd name="T0" fmla="*/ 0 w 52"/>
                <a:gd name="T1" fmla="*/ 16 h 22"/>
                <a:gd name="T2" fmla="*/ 51 w 52"/>
                <a:gd name="T3" fmla="*/ 0 h 22"/>
                <a:gd name="T4" fmla="*/ 52 w 52"/>
                <a:gd name="T5" fmla="*/ 5 h 22"/>
                <a:gd name="T6" fmla="*/ 3 w 52"/>
                <a:gd name="T7" fmla="*/ 22 h 22"/>
                <a:gd name="T8" fmla="*/ 0 w 52"/>
                <a:gd name="T9" fmla="*/ 16 h 22"/>
              </a:gdLst>
              <a:ahLst/>
              <a:cxnLst>
                <a:cxn ang="0">
                  <a:pos x="T0" y="T1"/>
                </a:cxn>
                <a:cxn ang="0">
                  <a:pos x="T2" y="T3"/>
                </a:cxn>
                <a:cxn ang="0">
                  <a:pos x="T4" y="T5"/>
                </a:cxn>
                <a:cxn ang="0">
                  <a:pos x="T6" y="T7"/>
                </a:cxn>
                <a:cxn ang="0">
                  <a:pos x="T8" y="T9"/>
                </a:cxn>
              </a:cxnLst>
              <a:rect l="0" t="0" r="r" b="b"/>
              <a:pathLst>
                <a:path w="52" h="22">
                  <a:moveTo>
                    <a:pt x="0" y="16"/>
                  </a:moveTo>
                  <a:cubicBezTo>
                    <a:pt x="0" y="16"/>
                    <a:pt x="44" y="5"/>
                    <a:pt x="51" y="0"/>
                  </a:cubicBezTo>
                  <a:cubicBezTo>
                    <a:pt x="52" y="5"/>
                    <a:pt x="52" y="5"/>
                    <a:pt x="52" y="5"/>
                  </a:cubicBezTo>
                  <a:cubicBezTo>
                    <a:pt x="3" y="22"/>
                    <a:pt x="3" y="22"/>
                    <a:pt x="3" y="22"/>
                  </a:cubicBezTo>
                  <a:lnTo>
                    <a:pt x="0" y="16"/>
                  </a:lnTo>
                  <a:close/>
                </a:path>
              </a:pathLst>
            </a:custGeom>
            <a:solidFill>
              <a:srgbClr val="564C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1"/>
            <p:cNvSpPr>
              <a:spLocks/>
            </p:cNvSpPr>
            <p:nvPr userDrawn="1"/>
          </p:nvSpPr>
          <p:spPr bwMode="auto">
            <a:xfrm>
              <a:off x="2930" y="3541"/>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2"/>
            <p:cNvSpPr>
              <a:spLocks noChangeArrowheads="1"/>
            </p:cNvSpPr>
            <p:nvPr userDrawn="1"/>
          </p:nvSpPr>
          <p:spPr bwMode="auto">
            <a:xfrm>
              <a:off x="2931" y="3557"/>
              <a:ext cx="4" cy="2"/>
            </a:xfrm>
            <a:prstGeom prst="rect">
              <a:avLst/>
            </a:prstGeom>
            <a:solidFill>
              <a:srgbClr val="6A904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3"/>
            <p:cNvSpPr>
              <a:spLocks/>
            </p:cNvSpPr>
            <p:nvPr userDrawn="1"/>
          </p:nvSpPr>
          <p:spPr bwMode="auto">
            <a:xfrm>
              <a:off x="3096" y="3721"/>
              <a:ext cx="12" cy="7"/>
            </a:xfrm>
            <a:custGeom>
              <a:avLst/>
              <a:gdLst>
                <a:gd name="T0" fmla="*/ 32 w 32"/>
                <a:gd name="T1" fmla="*/ 9 h 19"/>
                <a:gd name="T2" fmla="*/ 25 w 32"/>
                <a:gd name="T3" fmla="*/ 19 h 19"/>
                <a:gd name="T4" fmla="*/ 7 w 32"/>
                <a:gd name="T5" fmla="*/ 19 h 19"/>
                <a:gd name="T6" fmla="*/ 0 w 32"/>
                <a:gd name="T7" fmla="*/ 10 h 19"/>
                <a:gd name="T8" fmla="*/ 0 w 32"/>
                <a:gd name="T9" fmla="*/ 10 h 19"/>
                <a:gd name="T10" fmla="*/ 7 w 32"/>
                <a:gd name="T11" fmla="*/ 0 h 19"/>
                <a:gd name="T12" fmla="*/ 25 w 32"/>
                <a:gd name="T13" fmla="*/ 0 h 19"/>
                <a:gd name="T14" fmla="*/ 32 w 32"/>
                <a:gd name="T15" fmla="*/ 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9">
                  <a:moveTo>
                    <a:pt x="32" y="9"/>
                  </a:moveTo>
                  <a:cubicBezTo>
                    <a:pt x="32" y="14"/>
                    <a:pt x="29" y="19"/>
                    <a:pt x="25" y="19"/>
                  </a:cubicBezTo>
                  <a:cubicBezTo>
                    <a:pt x="7" y="19"/>
                    <a:pt x="7" y="19"/>
                    <a:pt x="7" y="19"/>
                  </a:cubicBezTo>
                  <a:cubicBezTo>
                    <a:pt x="3" y="19"/>
                    <a:pt x="0" y="15"/>
                    <a:pt x="0" y="10"/>
                  </a:cubicBezTo>
                  <a:cubicBezTo>
                    <a:pt x="0" y="10"/>
                    <a:pt x="0" y="10"/>
                    <a:pt x="0" y="10"/>
                  </a:cubicBezTo>
                  <a:cubicBezTo>
                    <a:pt x="0" y="5"/>
                    <a:pt x="3" y="1"/>
                    <a:pt x="7" y="0"/>
                  </a:cubicBezTo>
                  <a:cubicBezTo>
                    <a:pt x="25" y="0"/>
                    <a:pt x="25" y="0"/>
                    <a:pt x="25" y="0"/>
                  </a:cubicBezTo>
                  <a:cubicBezTo>
                    <a:pt x="29" y="0"/>
                    <a:pt x="32" y="4"/>
                    <a:pt x="32" y="9"/>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4"/>
            <p:cNvSpPr>
              <a:spLocks/>
            </p:cNvSpPr>
            <p:nvPr userDrawn="1"/>
          </p:nvSpPr>
          <p:spPr bwMode="auto">
            <a:xfrm>
              <a:off x="2938" y="3701"/>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5"/>
            <p:cNvSpPr>
              <a:spLocks/>
            </p:cNvSpPr>
            <p:nvPr userDrawn="1"/>
          </p:nvSpPr>
          <p:spPr bwMode="auto">
            <a:xfrm>
              <a:off x="2939" y="3718"/>
              <a:ext cx="4" cy="1"/>
            </a:xfrm>
            <a:custGeom>
              <a:avLst/>
              <a:gdLst>
                <a:gd name="T0" fmla="*/ 1 w 4"/>
                <a:gd name="T1" fmla="*/ 0 h 1"/>
                <a:gd name="T2" fmla="*/ 0 w 4"/>
                <a:gd name="T3" fmla="*/ 1 h 1"/>
                <a:gd name="T4" fmla="*/ 4 w 4"/>
                <a:gd name="T5" fmla="*/ 1 h 1"/>
                <a:gd name="T6" fmla="*/ 4 w 4"/>
                <a:gd name="T7" fmla="*/ 0 h 1"/>
                <a:gd name="T8" fmla="*/ 1 w 4"/>
                <a:gd name="T9" fmla="*/ 0 h 1"/>
              </a:gdLst>
              <a:ahLst/>
              <a:cxnLst>
                <a:cxn ang="0">
                  <a:pos x="T0" y="T1"/>
                </a:cxn>
                <a:cxn ang="0">
                  <a:pos x="T2" y="T3"/>
                </a:cxn>
                <a:cxn ang="0">
                  <a:pos x="T4" y="T5"/>
                </a:cxn>
                <a:cxn ang="0">
                  <a:pos x="T6" y="T7"/>
                </a:cxn>
                <a:cxn ang="0">
                  <a:pos x="T8" y="T9"/>
                </a:cxn>
              </a:cxnLst>
              <a:rect l="0" t="0" r="r" b="b"/>
              <a:pathLst>
                <a:path w="4" h="1">
                  <a:moveTo>
                    <a:pt x="1" y="0"/>
                  </a:moveTo>
                  <a:lnTo>
                    <a:pt x="0" y="1"/>
                  </a:lnTo>
                  <a:lnTo>
                    <a:pt x="4" y="1"/>
                  </a:lnTo>
                  <a:lnTo>
                    <a:pt x="4" y="0"/>
                  </a:lnTo>
                  <a:lnTo>
                    <a:pt x="1" y="0"/>
                  </a:ln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6"/>
            <p:cNvSpPr>
              <a:spLocks/>
            </p:cNvSpPr>
            <p:nvPr userDrawn="1"/>
          </p:nvSpPr>
          <p:spPr bwMode="auto">
            <a:xfrm>
              <a:off x="3097" y="3725"/>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7"/>
            <p:cNvSpPr>
              <a:spLocks/>
            </p:cNvSpPr>
            <p:nvPr userDrawn="1"/>
          </p:nvSpPr>
          <p:spPr bwMode="auto">
            <a:xfrm>
              <a:off x="3333" y="3659"/>
              <a:ext cx="9" cy="7"/>
            </a:xfrm>
            <a:custGeom>
              <a:avLst/>
              <a:gdLst>
                <a:gd name="T0" fmla="*/ 23 w 24"/>
                <a:gd name="T1" fmla="*/ 6 h 18"/>
                <a:gd name="T2" fmla="*/ 20 w 24"/>
                <a:gd name="T3" fmla="*/ 13 h 18"/>
                <a:gd name="T4" fmla="*/ 8 w 24"/>
                <a:gd name="T5" fmla="*/ 17 h 18"/>
                <a:gd name="T6" fmla="*/ 2 w 24"/>
                <a:gd name="T7" fmla="*/ 13 h 18"/>
                <a:gd name="T8" fmla="*/ 2 w 24"/>
                <a:gd name="T9" fmla="*/ 13 h 18"/>
                <a:gd name="T10" fmla="*/ 5 w 24"/>
                <a:gd name="T11" fmla="*/ 5 h 18"/>
                <a:gd name="T12" fmla="*/ 16 w 24"/>
                <a:gd name="T13" fmla="*/ 1 h 18"/>
                <a:gd name="T14" fmla="*/ 23 w 24"/>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23" y="6"/>
                  </a:moveTo>
                  <a:cubicBezTo>
                    <a:pt x="24" y="9"/>
                    <a:pt x="23" y="12"/>
                    <a:pt x="20" y="13"/>
                  </a:cubicBezTo>
                  <a:cubicBezTo>
                    <a:pt x="8" y="17"/>
                    <a:pt x="8" y="17"/>
                    <a:pt x="8" y="17"/>
                  </a:cubicBezTo>
                  <a:cubicBezTo>
                    <a:pt x="6" y="18"/>
                    <a:pt x="3" y="16"/>
                    <a:pt x="2" y="13"/>
                  </a:cubicBezTo>
                  <a:cubicBezTo>
                    <a:pt x="2" y="13"/>
                    <a:pt x="2" y="13"/>
                    <a:pt x="2" y="13"/>
                  </a:cubicBezTo>
                  <a:cubicBezTo>
                    <a:pt x="0" y="9"/>
                    <a:pt x="2" y="6"/>
                    <a:pt x="5" y="5"/>
                  </a:cubicBezTo>
                  <a:cubicBezTo>
                    <a:pt x="16" y="1"/>
                    <a:pt x="16" y="1"/>
                    <a:pt x="16" y="1"/>
                  </a:cubicBezTo>
                  <a:cubicBezTo>
                    <a:pt x="19" y="0"/>
                    <a:pt x="22" y="2"/>
                    <a:pt x="23" y="6"/>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8"/>
            <p:cNvSpPr>
              <a:spLocks noChangeArrowheads="1"/>
            </p:cNvSpPr>
            <p:nvPr userDrawn="1"/>
          </p:nvSpPr>
          <p:spPr bwMode="auto">
            <a:xfrm>
              <a:off x="3099" y="3741"/>
              <a:ext cx="3" cy="2"/>
            </a:xfrm>
            <a:prstGeom prst="rect">
              <a:avLst/>
            </a:prstGeom>
            <a:solidFill>
              <a:srgbClr val="6A904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9"/>
            <p:cNvSpPr>
              <a:spLocks/>
            </p:cNvSpPr>
            <p:nvPr userDrawn="1"/>
          </p:nvSpPr>
          <p:spPr bwMode="auto">
            <a:xfrm>
              <a:off x="3337" y="3662"/>
              <a:ext cx="7" cy="15"/>
            </a:xfrm>
            <a:custGeom>
              <a:avLst/>
              <a:gdLst>
                <a:gd name="T0" fmla="*/ 0 w 7"/>
                <a:gd name="T1" fmla="*/ 0 h 15"/>
                <a:gd name="T2" fmla="*/ 3 w 7"/>
                <a:gd name="T3" fmla="*/ 15 h 15"/>
                <a:gd name="T4" fmla="*/ 7 w 7"/>
                <a:gd name="T5" fmla="*/ 14 h 15"/>
                <a:gd name="T6" fmla="*/ 2 w 7"/>
                <a:gd name="T7" fmla="*/ 0 h 15"/>
                <a:gd name="T8" fmla="*/ 0 w 7"/>
                <a:gd name="T9" fmla="*/ 0 h 15"/>
              </a:gdLst>
              <a:ahLst/>
              <a:cxnLst>
                <a:cxn ang="0">
                  <a:pos x="T0" y="T1"/>
                </a:cxn>
                <a:cxn ang="0">
                  <a:pos x="T2" y="T3"/>
                </a:cxn>
                <a:cxn ang="0">
                  <a:pos x="T4" y="T5"/>
                </a:cxn>
                <a:cxn ang="0">
                  <a:pos x="T6" y="T7"/>
                </a:cxn>
                <a:cxn ang="0">
                  <a:pos x="T8" y="T9"/>
                </a:cxn>
              </a:cxnLst>
              <a:rect l="0" t="0" r="r" b="b"/>
              <a:pathLst>
                <a:path w="7" h="15">
                  <a:moveTo>
                    <a:pt x="0" y="0"/>
                  </a:moveTo>
                  <a:lnTo>
                    <a:pt x="3" y="15"/>
                  </a:lnTo>
                  <a:lnTo>
                    <a:pt x="7" y="14"/>
                  </a:lnTo>
                  <a:lnTo>
                    <a:pt x="2" y="0"/>
                  </a:lnTo>
                  <a:lnTo>
                    <a:pt x="0" y="0"/>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
            <p:cNvSpPr>
              <a:spLocks/>
            </p:cNvSpPr>
            <p:nvPr userDrawn="1"/>
          </p:nvSpPr>
          <p:spPr bwMode="auto">
            <a:xfrm>
              <a:off x="3301" y="3482"/>
              <a:ext cx="9" cy="6"/>
            </a:xfrm>
            <a:custGeom>
              <a:avLst/>
              <a:gdLst>
                <a:gd name="T0" fmla="*/ 23 w 24"/>
                <a:gd name="T1" fmla="*/ 6 h 18"/>
                <a:gd name="T2" fmla="*/ 20 w 24"/>
                <a:gd name="T3" fmla="*/ 13 h 18"/>
                <a:gd name="T4" fmla="*/ 8 w 24"/>
                <a:gd name="T5" fmla="*/ 17 h 18"/>
                <a:gd name="T6" fmla="*/ 1 w 24"/>
                <a:gd name="T7" fmla="*/ 13 h 18"/>
                <a:gd name="T8" fmla="*/ 1 w 24"/>
                <a:gd name="T9" fmla="*/ 13 h 18"/>
                <a:gd name="T10" fmla="*/ 4 w 24"/>
                <a:gd name="T11" fmla="*/ 5 h 18"/>
                <a:gd name="T12" fmla="*/ 16 w 24"/>
                <a:gd name="T13" fmla="*/ 1 h 18"/>
                <a:gd name="T14" fmla="*/ 23 w 24"/>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23" y="6"/>
                  </a:moveTo>
                  <a:cubicBezTo>
                    <a:pt x="24" y="9"/>
                    <a:pt x="22" y="12"/>
                    <a:pt x="20" y="13"/>
                  </a:cubicBezTo>
                  <a:cubicBezTo>
                    <a:pt x="8" y="17"/>
                    <a:pt x="8" y="17"/>
                    <a:pt x="8" y="17"/>
                  </a:cubicBezTo>
                  <a:cubicBezTo>
                    <a:pt x="5" y="18"/>
                    <a:pt x="2" y="16"/>
                    <a:pt x="1" y="13"/>
                  </a:cubicBezTo>
                  <a:cubicBezTo>
                    <a:pt x="1" y="13"/>
                    <a:pt x="1" y="13"/>
                    <a:pt x="1" y="13"/>
                  </a:cubicBezTo>
                  <a:cubicBezTo>
                    <a:pt x="0" y="9"/>
                    <a:pt x="1" y="6"/>
                    <a:pt x="4" y="5"/>
                  </a:cubicBezTo>
                  <a:cubicBezTo>
                    <a:pt x="16" y="1"/>
                    <a:pt x="16" y="1"/>
                    <a:pt x="16" y="1"/>
                  </a:cubicBezTo>
                  <a:cubicBezTo>
                    <a:pt x="18" y="0"/>
                    <a:pt x="22" y="2"/>
                    <a:pt x="23" y="6"/>
                  </a:cubicBezTo>
                  <a:close/>
                </a:path>
              </a:pathLst>
            </a:custGeom>
            <a:solidFill>
              <a:srgbClr val="53763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1"/>
            <p:cNvSpPr>
              <a:spLocks/>
            </p:cNvSpPr>
            <p:nvPr userDrawn="1"/>
          </p:nvSpPr>
          <p:spPr bwMode="auto">
            <a:xfrm>
              <a:off x="3340" y="3674"/>
              <a:ext cx="3" cy="3"/>
            </a:xfrm>
            <a:custGeom>
              <a:avLst/>
              <a:gdLst>
                <a:gd name="T0" fmla="*/ 0 w 3"/>
                <a:gd name="T1" fmla="*/ 1 h 3"/>
                <a:gd name="T2" fmla="*/ 0 w 3"/>
                <a:gd name="T3" fmla="*/ 3 h 3"/>
                <a:gd name="T4" fmla="*/ 3 w 3"/>
                <a:gd name="T5" fmla="*/ 2 h 3"/>
                <a:gd name="T6" fmla="*/ 3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lnTo>
                    <a:pt x="0" y="3"/>
                  </a:lnTo>
                  <a:lnTo>
                    <a:pt x="3" y="2"/>
                  </a:lnTo>
                  <a:lnTo>
                    <a:pt x="3" y="0"/>
                  </a:lnTo>
                  <a:lnTo>
                    <a:pt x="0" y="1"/>
                  </a:ln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2"/>
            <p:cNvSpPr>
              <a:spLocks/>
            </p:cNvSpPr>
            <p:nvPr userDrawn="1"/>
          </p:nvSpPr>
          <p:spPr bwMode="auto">
            <a:xfrm>
              <a:off x="3305" y="3485"/>
              <a:ext cx="7" cy="16"/>
            </a:xfrm>
            <a:custGeom>
              <a:avLst/>
              <a:gdLst>
                <a:gd name="T0" fmla="*/ 0 w 7"/>
                <a:gd name="T1" fmla="*/ 1 h 16"/>
                <a:gd name="T2" fmla="*/ 3 w 7"/>
                <a:gd name="T3" fmla="*/ 16 h 16"/>
                <a:gd name="T4" fmla="*/ 7 w 7"/>
                <a:gd name="T5" fmla="*/ 15 h 16"/>
                <a:gd name="T6" fmla="*/ 2 w 7"/>
                <a:gd name="T7" fmla="*/ 0 h 16"/>
                <a:gd name="T8" fmla="*/ 0 w 7"/>
                <a:gd name="T9" fmla="*/ 1 h 16"/>
              </a:gdLst>
              <a:ahLst/>
              <a:cxnLst>
                <a:cxn ang="0">
                  <a:pos x="T0" y="T1"/>
                </a:cxn>
                <a:cxn ang="0">
                  <a:pos x="T2" y="T3"/>
                </a:cxn>
                <a:cxn ang="0">
                  <a:pos x="T4" y="T5"/>
                </a:cxn>
                <a:cxn ang="0">
                  <a:pos x="T6" y="T7"/>
                </a:cxn>
                <a:cxn ang="0">
                  <a:pos x="T8" y="T9"/>
                </a:cxn>
              </a:cxnLst>
              <a:rect l="0" t="0" r="r" b="b"/>
              <a:pathLst>
                <a:path w="7" h="16">
                  <a:moveTo>
                    <a:pt x="0" y="1"/>
                  </a:moveTo>
                  <a:lnTo>
                    <a:pt x="3" y="16"/>
                  </a:lnTo>
                  <a:lnTo>
                    <a:pt x="7" y="15"/>
                  </a:lnTo>
                  <a:lnTo>
                    <a:pt x="2" y="0"/>
                  </a:lnTo>
                  <a:lnTo>
                    <a:pt x="0" y="1"/>
                  </a:lnTo>
                  <a:close/>
                </a:path>
              </a:pathLst>
            </a:custGeom>
            <a:solidFill>
              <a:srgbClr val="41612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p:cNvSpPr>
              <a:spLocks/>
            </p:cNvSpPr>
            <p:nvPr userDrawn="1"/>
          </p:nvSpPr>
          <p:spPr bwMode="auto">
            <a:xfrm>
              <a:off x="3308" y="3498"/>
              <a:ext cx="3" cy="2"/>
            </a:xfrm>
            <a:custGeom>
              <a:avLst/>
              <a:gdLst>
                <a:gd name="T0" fmla="*/ 0 w 3"/>
                <a:gd name="T1" fmla="*/ 1 h 2"/>
                <a:gd name="T2" fmla="*/ 0 w 3"/>
                <a:gd name="T3" fmla="*/ 2 h 2"/>
                <a:gd name="T4" fmla="*/ 3 w 3"/>
                <a:gd name="T5" fmla="*/ 1 h 2"/>
                <a:gd name="T6" fmla="*/ 2 w 3"/>
                <a:gd name="T7" fmla="*/ 0 h 2"/>
                <a:gd name="T8" fmla="*/ 0 w 3"/>
                <a:gd name="T9" fmla="*/ 1 h 2"/>
              </a:gdLst>
              <a:ahLst/>
              <a:cxnLst>
                <a:cxn ang="0">
                  <a:pos x="T0" y="T1"/>
                </a:cxn>
                <a:cxn ang="0">
                  <a:pos x="T2" y="T3"/>
                </a:cxn>
                <a:cxn ang="0">
                  <a:pos x="T4" y="T5"/>
                </a:cxn>
                <a:cxn ang="0">
                  <a:pos x="T6" y="T7"/>
                </a:cxn>
                <a:cxn ang="0">
                  <a:pos x="T8" y="T9"/>
                </a:cxn>
              </a:cxnLst>
              <a:rect l="0" t="0" r="r" b="b"/>
              <a:pathLst>
                <a:path w="3" h="2">
                  <a:moveTo>
                    <a:pt x="0" y="1"/>
                  </a:moveTo>
                  <a:lnTo>
                    <a:pt x="0" y="2"/>
                  </a:lnTo>
                  <a:lnTo>
                    <a:pt x="3" y="1"/>
                  </a:lnTo>
                  <a:lnTo>
                    <a:pt x="2" y="0"/>
                  </a:lnTo>
                  <a:lnTo>
                    <a:pt x="0" y="1"/>
                  </a:lnTo>
                  <a:close/>
                </a:path>
              </a:pathLst>
            </a:custGeom>
            <a:solidFill>
              <a:srgbClr val="6A90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4563723"/>
      </p:ext>
    </p:extLst>
  </p:cSld>
  <p:clrMapOvr>
    <a:masterClrMapping/>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hird split 3">
    <p:spTree>
      <p:nvGrpSpPr>
        <p:cNvPr id="1" name=""/>
        <p:cNvGrpSpPr/>
        <p:nvPr/>
      </p:nvGrpSpPr>
      <p:grpSpPr>
        <a:xfrm>
          <a:off x="0" y="0"/>
          <a:ext cx="0" cy="0"/>
          <a:chOff x="0" y="0"/>
          <a:chExt cx="0" cy="0"/>
        </a:xfrm>
      </p:grpSpPr>
      <p:sp>
        <p:nvSpPr>
          <p:cNvPr id="24" name="Rectangle 23"/>
          <p:cNvSpPr/>
          <p:nvPr userDrawn="1"/>
        </p:nvSpPr>
        <p:spPr>
          <a:xfrm>
            <a:off x="457136" y="1755070"/>
            <a:ext cx="3924363"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12" name="Picture 11"/>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t="-5636" r="-42025"/>
          <a:stretch/>
        </p:blipFill>
        <p:spPr>
          <a:xfrm>
            <a:off x="0" y="1786"/>
            <a:ext cx="12188825" cy="6856214"/>
          </a:xfrm>
          <a:prstGeom prst="rect">
            <a:avLst/>
          </a:prstGeom>
        </p:spPr>
      </p:pic>
      <p:sp>
        <p:nvSpPr>
          <p:cNvPr id="7" name="Content Placeholder 6"/>
          <p:cNvSpPr>
            <a:spLocks noGrp="1"/>
          </p:cNvSpPr>
          <p:nvPr>
            <p:ph sz="quarter" idx="13"/>
          </p:nvPr>
        </p:nvSpPr>
        <p:spPr>
          <a:xfrm>
            <a:off x="457136" y="1763713"/>
            <a:ext cx="3924363" cy="4637087"/>
          </a:xfrm>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sz="quarter" idx="11"/>
          </p:nvPr>
        </p:nvSpPr>
        <p:spPr>
          <a:xfrm>
            <a:off x="4381500" y="1755648"/>
            <a:ext cx="7336368" cy="4636516"/>
          </a:xfrm>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1789426249"/>
      </p:ext>
    </p:extLst>
  </p:cSld>
  <p:clrMapOvr>
    <a:masterClrMapping/>
  </p:clrMapOvr>
  <p:transition>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ird split 2 blue">
    <p:spTree>
      <p:nvGrpSpPr>
        <p:cNvPr id="1" name=""/>
        <p:cNvGrpSpPr/>
        <p:nvPr/>
      </p:nvGrpSpPr>
      <p:grpSpPr>
        <a:xfrm>
          <a:off x="0" y="0"/>
          <a:ext cx="0" cy="0"/>
          <a:chOff x="0" y="0"/>
          <a:chExt cx="0" cy="0"/>
        </a:xfrm>
      </p:grpSpPr>
      <p:sp>
        <p:nvSpPr>
          <p:cNvPr id="24" name="Rectangle 23"/>
          <p:cNvSpPr/>
          <p:nvPr userDrawn="1"/>
        </p:nvSpPr>
        <p:spPr>
          <a:xfrm>
            <a:off x="4359399" y="1755070"/>
            <a:ext cx="7350001"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12" name="Rectangle 11"/>
          <p:cNvSpPr/>
          <p:nvPr userDrawn="1"/>
        </p:nvSpPr>
        <p:spPr>
          <a:xfrm>
            <a:off x="457136" y="1755070"/>
            <a:ext cx="3924363" cy="464573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7" name="Content Placeholder 6"/>
          <p:cNvSpPr>
            <a:spLocks noGrp="1"/>
          </p:cNvSpPr>
          <p:nvPr>
            <p:ph sz="quarter" idx="13"/>
          </p:nvPr>
        </p:nvSpPr>
        <p:spPr>
          <a:xfrm>
            <a:off x="457136" y="1755066"/>
            <a:ext cx="3924363" cy="4645731"/>
          </a:xfrm>
        </p:spPr>
        <p:txBody>
          <a:bodyPr lIns="182880" tIns="182880" rIns="182880" bIns="182880"/>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4" name="Picture 13"/>
          <p:cNvPicPr>
            <a:picLocks noChangeAspect="1"/>
          </p:cNvPicPr>
          <p:nvPr userDrawn="1"/>
        </p:nvPicPr>
        <p:blipFill rotWithShape="1">
          <a:blip r:embed="rId2" cstate="email">
            <a:alphaModFix amt="60000"/>
            <a:extLst>
              <a:ext uri="{28A0092B-C50C-407E-A947-70E740481C1C}">
                <a14:useLocalDpi xmlns:a14="http://schemas.microsoft.com/office/drawing/2010/main"/>
              </a:ext>
            </a:extLst>
          </a:blip>
          <a:srcRect/>
          <a:stretch/>
        </p:blipFill>
        <p:spPr>
          <a:xfrm>
            <a:off x="427795" y="1724526"/>
            <a:ext cx="3983844" cy="4705685"/>
          </a:xfrm>
          <a:prstGeom prst="rect">
            <a:avLst/>
          </a:prstGeom>
        </p:spPr>
      </p:pic>
      <p:sp>
        <p:nvSpPr>
          <p:cNvPr id="3" name="Content Placeholder 2"/>
          <p:cNvSpPr>
            <a:spLocks noGrp="1"/>
          </p:cNvSpPr>
          <p:nvPr>
            <p:ph sz="quarter" idx="11"/>
          </p:nvPr>
        </p:nvSpPr>
        <p:spPr>
          <a:xfrm>
            <a:off x="4381500" y="1755068"/>
            <a:ext cx="7183967" cy="4645730"/>
          </a:xfrm>
          <a:noFill/>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2385265767"/>
      </p:ext>
    </p:extLst>
  </p:cSld>
  <p:clrMapOvr>
    <a:masterClrMapping/>
  </p:clrMapOvr>
  <p:transition>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ird split 2 Trees">
    <p:spTree>
      <p:nvGrpSpPr>
        <p:cNvPr id="1" name=""/>
        <p:cNvGrpSpPr/>
        <p:nvPr/>
      </p:nvGrpSpPr>
      <p:grpSpPr>
        <a:xfrm>
          <a:off x="0" y="0"/>
          <a:ext cx="0" cy="0"/>
          <a:chOff x="0" y="0"/>
          <a:chExt cx="0" cy="0"/>
        </a:xfrm>
      </p:grpSpPr>
      <p:sp>
        <p:nvSpPr>
          <p:cNvPr id="14" name="Rectangle 13"/>
          <p:cNvSpPr/>
          <p:nvPr userDrawn="1"/>
        </p:nvSpPr>
        <p:spPr>
          <a:xfrm>
            <a:off x="4359398" y="1755070"/>
            <a:ext cx="7350002"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12" name="Rectangle 11"/>
          <p:cNvSpPr/>
          <p:nvPr userDrawn="1"/>
        </p:nvSpPr>
        <p:spPr>
          <a:xfrm>
            <a:off x="457136" y="1755070"/>
            <a:ext cx="3924363" cy="4645730"/>
          </a:xfrm>
          <a:prstGeom prst="rect">
            <a:avLst/>
          </a:prstGeom>
          <a:solidFill>
            <a:srgbClr val="14713E"/>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17" name="Picture 16"/>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427795" y="1724526"/>
            <a:ext cx="3983844" cy="4705685"/>
          </a:xfrm>
          <a:prstGeom prst="rect">
            <a:avLst/>
          </a:prstGeom>
        </p:spPr>
      </p:pic>
      <p:sp>
        <p:nvSpPr>
          <p:cNvPr id="7" name="Content Placeholder 6"/>
          <p:cNvSpPr>
            <a:spLocks noGrp="1"/>
          </p:cNvSpPr>
          <p:nvPr>
            <p:ph sz="quarter" idx="13"/>
          </p:nvPr>
        </p:nvSpPr>
        <p:spPr>
          <a:xfrm>
            <a:off x="457136" y="1755069"/>
            <a:ext cx="3924363" cy="4645731"/>
          </a:xfrm>
        </p:spPr>
        <p:txBody>
          <a:bodyPr lIns="182880" tIns="182880" rIns="182880" bIns="182880"/>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sz="quarter" idx="11"/>
          </p:nvPr>
        </p:nvSpPr>
        <p:spPr>
          <a:xfrm>
            <a:off x="4381500" y="1755070"/>
            <a:ext cx="7158567" cy="4645730"/>
          </a:xfrm>
          <a:noFill/>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813294998"/>
      </p:ext>
    </p:extLst>
  </p:cSld>
  <p:clrMapOvr>
    <a:masterClrMapping/>
  </p:clrMapOvr>
  <p:transition>
    <p:fade/>
  </p:transition>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ge_Content">
    <p:spTree>
      <p:nvGrpSpPr>
        <p:cNvPr id="1" name=""/>
        <p:cNvGrpSpPr/>
        <p:nvPr/>
      </p:nvGrpSpPr>
      <p:grpSpPr>
        <a:xfrm>
          <a:off x="0" y="0"/>
          <a:ext cx="0" cy="0"/>
          <a:chOff x="0" y="0"/>
          <a:chExt cx="0" cy="0"/>
        </a:xfrm>
      </p:grpSpPr>
      <p:grpSp>
        <p:nvGrpSpPr>
          <p:cNvPr id="4" name="Group 3"/>
          <p:cNvGrpSpPr/>
          <p:nvPr userDrawn="1"/>
        </p:nvGrpSpPr>
        <p:grpSpPr>
          <a:xfrm>
            <a:off x="0" y="4427386"/>
            <a:ext cx="12201048" cy="2441754"/>
            <a:chOff x="-63" y="4427386"/>
            <a:chExt cx="12189016" cy="2441754"/>
          </a:xfrm>
        </p:grpSpPr>
        <p:sp>
          <p:nvSpPr>
            <p:cNvPr id="82" name="Freeform 81"/>
            <p:cNvSpPr/>
            <p:nvPr userDrawn="1"/>
          </p:nvSpPr>
          <p:spPr>
            <a:xfrm>
              <a:off x="7854178" y="4427386"/>
              <a:ext cx="4334774" cy="2229536"/>
            </a:xfrm>
            <a:custGeom>
              <a:avLst/>
              <a:gdLst>
                <a:gd name="connsiteX0" fmla="*/ 3900278 w 4334774"/>
                <a:gd name="connsiteY0" fmla="*/ 0 h 2229536"/>
                <a:gd name="connsiteX1" fmla="*/ 4187320 w 4334774"/>
                <a:gd name="connsiteY1" fmla="*/ 527035 h 2229536"/>
                <a:gd name="connsiteX2" fmla="*/ 4334774 w 4334774"/>
                <a:gd name="connsiteY2" fmla="*/ 585625 h 2229536"/>
                <a:gd name="connsiteX3" fmla="*/ 4334774 w 4334774"/>
                <a:gd name="connsiteY3" fmla="*/ 2229536 h 2229536"/>
                <a:gd name="connsiteX4" fmla="*/ 0 w 4334774"/>
                <a:gd name="connsiteY4" fmla="*/ 2229536 h 2229536"/>
                <a:gd name="connsiteX5" fmla="*/ 12582 w 4334774"/>
                <a:gd name="connsiteY5" fmla="*/ 736606 h 2229536"/>
                <a:gd name="connsiteX6" fmla="*/ 1046430 w 4334774"/>
                <a:gd name="connsiteY6" fmla="*/ 557843 h 2229536"/>
                <a:gd name="connsiteX7" fmla="*/ 1381104 w 4334774"/>
                <a:gd name="connsiteY7" fmla="*/ 379202 h 2229536"/>
                <a:gd name="connsiteX8" fmla="*/ 1832170 w 4334774"/>
                <a:gd name="connsiteY8" fmla="*/ 629811 h 2229536"/>
                <a:gd name="connsiteX9" fmla="*/ 1937792 w 4334774"/>
                <a:gd name="connsiteY9" fmla="*/ 540430 h 2229536"/>
                <a:gd name="connsiteX10" fmla="*/ 2838680 w 4334774"/>
                <a:gd name="connsiteY10" fmla="*/ 656723 h 2229536"/>
                <a:gd name="connsiteX11" fmla="*/ 3379627 w 4334774"/>
                <a:gd name="connsiteY11" fmla="*/ 319898 h 2229536"/>
                <a:gd name="connsiteX12" fmla="*/ 3650930 w 4334774"/>
                <a:gd name="connsiteY12" fmla="*/ 45422 h 222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4774" h="2229536">
                  <a:moveTo>
                    <a:pt x="3900278" y="0"/>
                  </a:moveTo>
                  <a:lnTo>
                    <a:pt x="4187320" y="527035"/>
                  </a:lnTo>
                  <a:lnTo>
                    <a:pt x="4334774" y="585625"/>
                  </a:lnTo>
                  <a:lnTo>
                    <a:pt x="4334774" y="2229536"/>
                  </a:lnTo>
                  <a:lnTo>
                    <a:pt x="0" y="2229536"/>
                  </a:lnTo>
                  <a:lnTo>
                    <a:pt x="12582" y="736606"/>
                  </a:lnTo>
                  <a:lnTo>
                    <a:pt x="1046430" y="557843"/>
                  </a:lnTo>
                  <a:lnTo>
                    <a:pt x="1381104" y="379202"/>
                  </a:lnTo>
                  <a:lnTo>
                    <a:pt x="1832170" y="629811"/>
                  </a:lnTo>
                  <a:lnTo>
                    <a:pt x="1937792" y="540430"/>
                  </a:lnTo>
                  <a:lnTo>
                    <a:pt x="2838680" y="656723"/>
                  </a:lnTo>
                  <a:lnTo>
                    <a:pt x="3379627" y="319898"/>
                  </a:lnTo>
                  <a:lnTo>
                    <a:pt x="3650930" y="45422"/>
                  </a:lnTo>
                  <a:close/>
                </a:path>
              </a:pathLst>
            </a:custGeom>
            <a:solidFill>
              <a:srgbClr val="0071DE"/>
            </a:solidFill>
            <a:ln w="12700" cap="flat">
              <a:noFill/>
              <a:miter lim="400000"/>
            </a:ln>
            <a:effectLst/>
          </p:spPr>
          <p:txBody>
            <a:bodyPr wrap="square" lIns="45719" tIns="45719" rIns="45719" bIns="45719" numCol="1" anchor="t">
              <a:noAutofit/>
            </a:bodyPr>
            <a:lstStyle/>
            <a:p>
              <a:pPr lvl="0" indent="0"/>
              <a:endParaRPr lang="en-US" sz="700" dirty="0">
                <a:solidFill>
                  <a:schemeClr val="tx1"/>
                </a:solidFill>
              </a:endParaRPr>
            </a:p>
          </p:txBody>
        </p:sp>
        <p:sp>
          <p:nvSpPr>
            <p:cNvPr id="83" name="Freeform 82"/>
            <p:cNvSpPr/>
            <p:nvPr userDrawn="1"/>
          </p:nvSpPr>
          <p:spPr>
            <a:xfrm>
              <a:off x="11368974" y="4428510"/>
              <a:ext cx="819979" cy="1162768"/>
            </a:xfrm>
            <a:custGeom>
              <a:avLst/>
              <a:gdLst>
                <a:gd name="connsiteX0" fmla="*/ 386168 w 819979"/>
                <a:gd name="connsiteY0" fmla="*/ 0 h 1162768"/>
                <a:gd name="connsiteX1" fmla="*/ 668404 w 819979"/>
                <a:gd name="connsiteY1" fmla="*/ 528091 h 1162768"/>
                <a:gd name="connsiteX2" fmla="*/ 819979 w 819979"/>
                <a:gd name="connsiteY2" fmla="*/ 589760 h 1162768"/>
                <a:gd name="connsiteX3" fmla="*/ 819979 w 819979"/>
                <a:gd name="connsiteY3" fmla="*/ 1082507 h 1162768"/>
                <a:gd name="connsiteX4" fmla="*/ 513043 w 819979"/>
                <a:gd name="connsiteY4" fmla="*/ 1162768 h 1162768"/>
                <a:gd name="connsiteX5" fmla="*/ 83074 w 819979"/>
                <a:gd name="connsiteY5" fmla="*/ 481203 h 1162768"/>
                <a:gd name="connsiteX6" fmla="*/ 0 w 819979"/>
                <a:gd name="connsiteY6" fmla="*/ 243051 h 1162768"/>
                <a:gd name="connsiteX7" fmla="*/ 172047 w 819979"/>
                <a:gd name="connsiteY7" fmla="*/ 248273 h 1162768"/>
                <a:gd name="connsiteX8" fmla="*/ 297313 w 819979"/>
                <a:gd name="connsiteY8" fmla="*/ 220119 h 1162768"/>
                <a:gd name="connsiteX9" fmla="*/ 320674 w 819979"/>
                <a:gd name="connsiteY9" fmla="*/ 94421 h 1162768"/>
                <a:gd name="connsiteX10" fmla="*/ 380745 w 819979"/>
                <a:gd name="connsiteY10" fmla="*/ 74234 h 116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979" h="1162768">
                  <a:moveTo>
                    <a:pt x="386168" y="0"/>
                  </a:moveTo>
                  <a:lnTo>
                    <a:pt x="668404" y="528091"/>
                  </a:lnTo>
                  <a:lnTo>
                    <a:pt x="819979" y="589760"/>
                  </a:lnTo>
                  <a:lnTo>
                    <a:pt x="819979" y="1082507"/>
                  </a:lnTo>
                  <a:lnTo>
                    <a:pt x="513043" y="1162768"/>
                  </a:lnTo>
                  <a:lnTo>
                    <a:pt x="83074" y="481203"/>
                  </a:lnTo>
                  <a:lnTo>
                    <a:pt x="0" y="243051"/>
                  </a:lnTo>
                  <a:lnTo>
                    <a:pt x="172047" y="248273"/>
                  </a:lnTo>
                  <a:lnTo>
                    <a:pt x="297313" y="220119"/>
                  </a:lnTo>
                  <a:lnTo>
                    <a:pt x="320674" y="94421"/>
                  </a:lnTo>
                  <a:lnTo>
                    <a:pt x="380745" y="74234"/>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lang="en-US" sz="700" dirty="0"/>
            </a:p>
          </p:txBody>
        </p:sp>
        <p:sp>
          <p:nvSpPr>
            <p:cNvPr id="84" name="Freeform 83"/>
            <p:cNvSpPr/>
            <p:nvPr userDrawn="1"/>
          </p:nvSpPr>
          <p:spPr>
            <a:xfrm>
              <a:off x="-63" y="4629209"/>
              <a:ext cx="8646269" cy="2027713"/>
            </a:xfrm>
            <a:custGeom>
              <a:avLst/>
              <a:gdLst>
                <a:gd name="connsiteX0" fmla="*/ 7281418 w 8646269"/>
                <a:gd name="connsiteY0" fmla="*/ 0 h 2027713"/>
                <a:gd name="connsiteX1" fmla="*/ 8646269 w 8646269"/>
                <a:gd name="connsiteY1" fmla="*/ 717638 h 2027713"/>
                <a:gd name="connsiteX2" fmla="*/ 8308600 w 8646269"/>
                <a:gd name="connsiteY2" fmla="*/ 2027713 h 2027713"/>
                <a:gd name="connsiteX3" fmla="*/ 0 w 8646269"/>
                <a:gd name="connsiteY3" fmla="*/ 2027713 h 2027713"/>
                <a:gd name="connsiteX4" fmla="*/ 0 w 8646269"/>
                <a:gd name="connsiteY4" fmla="*/ 779158 h 2027713"/>
                <a:gd name="connsiteX5" fmla="*/ 814188 w 8646269"/>
                <a:gd name="connsiteY5" fmla="*/ 638344 h 2027713"/>
                <a:gd name="connsiteX6" fmla="*/ 1127144 w 8646269"/>
                <a:gd name="connsiteY6" fmla="*/ 471210 h 2027713"/>
                <a:gd name="connsiteX7" fmla="*/ 1549045 w 8646269"/>
                <a:gd name="connsiteY7" fmla="*/ 705675 h 2027713"/>
                <a:gd name="connsiteX8" fmla="*/ 1648195 w 8646269"/>
                <a:gd name="connsiteY8" fmla="*/ 622052 h 2027713"/>
                <a:gd name="connsiteX9" fmla="*/ 2490771 w 8646269"/>
                <a:gd name="connsiteY9" fmla="*/ 730854 h 2027713"/>
                <a:gd name="connsiteX10" fmla="*/ 2996725 w 8646269"/>
                <a:gd name="connsiteY10" fmla="*/ 415727 h 2027713"/>
                <a:gd name="connsiteX11" fmla="*/ 3250926 w 8646269"/>
                <a:gd name="connsiteY11" fmla="*/ 158931 h 2027713"/>
                <a:gd name="connsiteX12" fmla="*/ 3484317 w 8646269"/>
                <a:gd name="connsiteY12" fmla="*/ 116436 h 2027713"/>
                <a:gd name="connsiteX13" fmla="*/ 3752799 w 8646269"/>
                <a:gd name="connsiteY13" fmla="*/ 609520 h 2027713"/>
                <a:gd name="connsiteX14" fmla="*/ 4334646 w 8646269"/>
                <a:gd name="connsiteY14" fmla="*/ 840795 h 2027713"/>
                <a:gd name="connsiteX15" fmla="*/ 4696158 w 8646269"/>
                <a:gd name="connsiteY15" fmla="*/ 425638 h 2027713"/>
                <a:gd name="connsiteX16" fmla="*/ 4910372 w 8646269"/>
                <a:gd name="connsiteY16" fmla="*/ 351585 h 2027713"/>
                <a:gd name="connsiteX17" fmla="*/ 5105409 w 8646269"/>
                <a:gd name="connsiteY17" fmla="*/ 98549 h 2027713"/>
                <a:gd name="connsiteX18" fmla="*/ 5370219 w 8646269"/>
                <a:gd name="connsiteY18" fmla="*/ 233668 h 2027713"/>
                <a:gd name="connsiteX19" fmla="*/ 5777838 w 8646269"/>
                <a:gd name="connsiteY19" fmla="*/ 363547 h 2027713"/>
                <a:gd name="connsiteX20" fmla="*/ 6222996 w 8646269"/>
                <a:gd name="connsiteY20" fmla="*/ 14811 h 2027713"/>
                <a:gd name="connsiteX21" fmla="*/ 6694267 w 8646269"/>
                <a:gd name="connsiteY21" fmla="*/ 120195 h 2027713"/>
                <a:gd name="connsiteX22" fmla="*/ 6770160 w 8646269"/>
                <a:gd name="connsiteY22" fmla="*/ 78383 h 2027713"/>
                <a:gd name="connsiteX23" fmla="*/ 6960301 w 8646269"/>
                <a:gd name="connsiteY23" fmla="*/ 214870 h 20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46269" h="2027713">
                  <a:moveTo>
                    <a:pt x="7281418" y="0"/>
                  </a:moveTo>
                  <a:lnTo>
                    <a:pt x="8646269" y="717638"/>
                  </a:lnTo>
                  <a:lnTo>
                    <a:pt x="8308600" y="2027713"/>
                  </a:lnTo>
                  <a:lnTo>
                    <a:pt x="0" y="2027713"/>
                  </a:lnTo>
                  <a:lnTo>
                    <a:pt x="0" y="779158"/>
                  </a:lnTo>
                  <a:lnTo>
                    <a:pt x="814188" y="638344"/>
                  </a:lnTo>
                  <a:lnTo>
                    <a:pt x="1127144" y="471210"/>
                  </a:lnTo>
                  <a:lnTo>
                    <a:pt x="1549045" y="705675"/>
                  </a:lnTo>
                  <a:lnTo>
                    <a:pt x="1648195" y="622052"/>
                  </a:lnTo>
                  <a:lnTo>
                    <a:pt x="2490771" y="730854"/>
                  </a:lnTo>
                  <a:lnTo>
                    <a:pt x="2996725" y="415727"/>
                  </a:lnTo>
                  <a:lnTo>
                    <a:pt x="3250926" y="158931"/>
                  </a:lnTo>
                  <a:lnTo>
                    <a:pt x="3484317" y="116436"/>
                  </a:lnTo>
                  <a:lnTo>
                    <a:pt x="3752799" y="609520"/>
                  </a:lnTo>
                  <a:lnTo>
                    <a:pt x="4334646" y="840795"/>
                  </a:lnTo>
                  <a:lnTo>
                    <a:pt x="4696158" y="425638"/>
                  </a:lnTo>
                  <a:lnTo>
                    <a:pt x="4910372" y="351585"/>
                  </a:lnTo>
                  <a:lnTo>
                    <a:pt x="5105409" y="98549"/>
                  </a:lnTo>
                  <a:lnTo>
                    <a:pt x="5370219" y="233668"/>
                  </a:lnTo>
                  <a:lnTo>
                    <a:pt x="5777838" y="363547"/>
                  </a:lnTo>
                  <a:lnTo>
                    <a:pt x="6222996" y="14811"/>
                  </a:lnTo>
                  <a:lnTo>
                    <a:pt x="6694267" y="120195"/>
                  </a:lnTo>
                  <a:lnTo>
                    <a:pt x="6770160" y="78383"/>
                  </a:lnTo>
                  <a:lnTo>
                    <a:pt x="6960301" y="214870"/>
                  </a:lnTo>
                  <a:close/>
                </a:path>
              </a:pathLst>
            </a:custGeom>
            <a:solidFill>
              <a:srgbClr val="118ED9"/>
            </a:solidFill>
            <a:ln w="12700" cap="flat">
              <a:noFill/>
              <a:miter lim="400000"/>
            </a:ln>
            <a:effectLst/>
          </p:spPr>
          <p:txBody>
            <a:bodyPr wrap="square" lIns="45719" tIns="45719" rIns="45719" bIns="45719" numCol="1" anchor="t">
              <a:noAutofit/>
            </a:bodyPr>
            <a:lstStyle/>
            <a:p>
              <a:pPr lvl="0" indent="0"/>
              <a:endParaRPr lang="en-US" sz="700" dirty="0">
                <a:solidFill>
                  <a:schemeClr val="tx1"/>
                </a:solidFill>
              </a:endParaRPr>
            </a:p>
          </p:txBody>
        </p:sp>
        <p:sp>
          <p:nvSpPr>
            <p:cNvPr id="85" name="Shape 976"/>
            <p:cNvSpPr/>
            <p:nvPr/>
          </p:nvSpPr>
          <p:spPr>
            <a:xfrm flipH="1">
              <a:off x="10846455" y="4740031"/>
              <a:ext cx="893510" cy="927684"/>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88" name="Shape 979"/>
            <p:cNvSpPr/>
            <p:nvPr/>
          </p:nvSpPr>
          <p:spPr>
            <a:xfrm>
              <a:off x="9110021" y="4874160"/>
              <a:ext cx="1147026" cy="743571"/>
            </a:xfrm>
            <a:custGeom>
              <a:avLst/>
              <a:gdLst/>
              <a:ahLst/>
              <a:cxnLst>
                <a:cxn ang="0">
                  <a:pos x="wd2" y="hd2"/>
                </a:cxn>
                <a:cxn ang="5400000">
                  <a:pos x="wd2" y="hd2"/>
                </a:cxn>
                <a:cxn ang="10800000">
                  <a:pos x="wd2" y="hd2"/>
                </a:cxn>
                <a:cxn ang="16200000">
                  <a:pos x="wd2" y="hd2"/>
                </a:cxn>
              </a:cxnLst>
              <a:rect l="0" t="0" r="r" b="b"/>
              <a:pathLst>
                <a:path w="21600" h="21600" extrusionOk="0">
                  <a:moveTo>
                    <a:pt x="2714" y="0"/>
                  </a:moveTo>
                  <a:lnTo>
                    <a:pt x="3935" y="4798"/>
                  </a:lnTo>
                  <a:lnTo>
                    <a:pt x="0" y="8843"/>
                  </a:lnTo>
                  <a:lnTo>
                    <a:pt x="1893" y="14073"/>
                  </a:lnTo>
                  <a:lnTo>
                    <a:pt x="21600" y="21600"/>
                  </a:lnTo>
                  <a:lnTo>
                    <a:pt x="10126" y="6543"/>
                  </a:lnTo>
                  <a:lnTo>
                    <a:pt x="2714"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89" name="Shape 983"/>
            <p:cNvSpPr/>
            <p:nvPr userDrawn="1"/>
          </p:nvSpPr>
          <p:spPr>
            <a:xfrm flipH="1">
              <a:off x="4690653" y="4987466"/>
              <a:ext cx="285030" cy="257896"/>
            </a:xfrm>
            <a:custGeom>
              <a:avLst/>
              <a:gdLst/>
              <a:ahLst/>
              <a:cxnLst>
                <a:cxn ang="0">
                  <a:pos x="wd2" y="hd2"/>
                </a:cxn>
                <a:cxn ang="5400000">
                  <a:pos x="wd2" y="hd2"/>
                </a:cxn>
                <a:cxn ang="10800000">
                  <a:pos x="wd2" y="hd2"/>
                </a:cxn>
                <a:cxn ang="16200000">
                  <a:pos x="wd2" y="hd2"/>
                </a:cxn>
              </a:cxnLst>
              <a:rect l="0" t="0" r="r" b="b"/>
              <a:pathLst>
                <a:path w="21600" h="21600" extrusionOk="0">
                  <a:moveTo>
                    <a:pt x="5384" y="0"/>
                  </a:moveTo>
                  <a:lnTo>
                    <a:pt x="0" y="10916"/>
                  </a:lnTo>
                  <a:lnTo>
                    <a:pt x="2200" y="21600"/>
                  </a:lnTo>
                  <a:lnTo>
                    <a:pt x="21600" y="6397"/>
                  </a:lnTo>
                  <a:lnTo>
                    <a:pt x="538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defTabSz="914217"/>
              <a:endParaRPr>
                <a:solidFill>
                  <a:srgbClr val="000000"/>
                </a:solidFill>
                <a:latin typeface="Calibri"/>
                <a:ea typeface="Calibri"/>
                <a:cs typeface="Calibri"/>
              </a:endParaRPr>
            </a:p>
          </p:txBody>
        </p:sp>
        <p:sp>
          <p:nvSpPr>
            <p:cNvPr id="90" name="Shape 984"/>
            <p:cNvSpPr/>
            <p:nvPr userDrawn="1"/>
          </p:nvSpPr>
          <p:spPr>
            <a:xfrm flipH="1">
              <a:off x="5669788" y="4646194"/>
              <a:ext cx="1309538" cy="889381"/>
            </a:xfrm>
            <a:custGeom>
              <a:avLst/>
              <a:gdLst/>
              <a:ahLst/>
              <a:cxnLst>
                <a:cxn ang="0">
                  <a:pos x="wd2" y="hd2"/>
                </a:cxn>
                <a:cxn ang="5400000">
                  <a:pos x="wd2" y="hd2"/>
                </a:cxn>
                <a:cxn ang="10800000">
                  <a:pos x="wd2" y="hd2"/>
                </a:cxn>
                <a:cxn ang="16200000">
                  <a:pos x="wd2" y="hd2"/>
                </a:cxn>
              </a:cxnLst>
              <a:rect l="0" t="0" r="r" b="b"/>
              <a:pathLst>
                <a:path w="21600" h="21600" extrusionOk="0">
                  <a:moveTo>
                    <a:pt x="3438" y="1547"/>
                  </a:moveTo>
                  <a:lnTo>
                    <a:pt x="0" y="4864"/>
                  </a:lnTo>
                  <a:lnTo>
                    <a:pt x="1496" y="5446"/>
                  </a:lnTo>
                  <a:lnTo>
                    <a:pt x="1528" y="5427"/>
                  </a:lnTo>
                  <a:lnTo>
                    <a:pt x="6386" y="9095"/>
                  </a:lnTo>
                  <a:lnTo>
                    <a:pt x="10985" y="15992"/>
                  </a:lnTo>
                  <a:lnTo>
                    <a:pt x="21600" y="21600"/>
                  </a:lnTo>
                  <a:lnTo>
                    <a:pt x="9864" y="7415"/>
                  </a:lnTo>
                  <a:lnTo>
                    <a:pt x="13050" y="2029"/>
                  </a:lnTo>
                  <a:lnTo>
                    <a:pt x="12368" y="0"/>
                  </a:lnTo>
                  <a:lnTo>
                    <a:pt x="4759" y="2517"/>
                  </a:lnTo>
                  <a:lnTo>
                    <a:pt x="3880" y="4792"/>
                  </a:lnTo>
                  <a:lnTo>
                    <a:pt x="3438" y="1547"/>
                  </a:lnTo>
                  <a:close/>
                </a:path>
              </a:pathLst>
            </a:custGeom>
            <a:solidFill>
              <a:srgbClr val="118ED9">
                <a:alpha val="41376"/>
              </a:srgb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94" name="Shape 985"/>
            <p:cNvSpPr/>
            <p:nvPr userDrawn="1"/>
          </p:nvSpPr>
          <p:spPr>
            <a:xfrm>
              <a:off x="7146860" y="4628613"/>
              <a:ext cx="1046314" cy="1295263"/>
            </a:xfrm>
            <a:custGeom>
              <a:avLst/>
              <a:gdLst/>
              <a:ahLst/>
              <a:cxnLst>
                <a:cxn ang="0">
                  <a:pos x="wd2" y="hd2"/>
                </a:cxn>
                <a:cxn ang="5400000">
                  <a:pos x="wd2" y="hd2"/>
                </a:cxn>
                <a:cxn ang="10800000">
                  <a:pos x="wd2" y="hd2"/>
                </a:cxn>
                <a:cxn ang="16200000">
                  <a:pos x="wd2" y="hd2"/>
                </a:cxn>
              </a:cxnLst>
              <a:rect l="0" t="0" r="r" b="b"/>
              <a:pathLst>
                <a:path w="21600" h="21600" extrusionOk="0">
                  <a:moveTo>
                    <a:pt x="2894" y="0"/>
                  </a:moveTo>
                  <a:lnTo>
                    <a:pt x="0" y="2299"/>
                  </a:lnTo>
                  <a:lnTo>
                    <a:pt x="2320" y="3352"/>
                  </a:lnTo>
                  <a:lnTo>
                    <a:pt x="4535" y="6105"/>
                  </a:lnTo>
                  <a:lnTo>
                    <a:pt x="13673" y="12163"/>
                  </a:lnTo>
                  <a:lnTo>
                    <a:pt x="17801" y="16416"/>
                  </a:lnTo>
                  <a:lnTo>
                    <a:pt x="21600" y="21600"/>
                  </a:lnTo>
                  <a:lnTo>
                    <a:pt x="20270" y="7435"/>
                  </a:lnTo>
                  <a:lnTo>
                    <a:pt x="13649" y="4578"/>
                  </a:lnTo>
                  <a:lnTo>
                    <a:pt x="2894" y="0"/>
                  </a:lnTo>
                  <a:close/>
                </a:path>
              </a:pathLst>
            </a:custGeom>
            <a:solidFill>
              <a:srgbClr val="118ED9">
                <a:alpha val="41376"/>
              </a:srgb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7" name="Shape 986"/>
            <p:cNvSpPr/>
            <p:nvPr userDrawn="1"/>
          </p:nvSpPr>
          <p:spPr>
            <a:xfrm>
              <a:off x="4739595" y="4730362"/>
              <a:ext cx="1037503" cy="937903"/>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8" name="Shape 987"/>
            <p:cNvSpPr/>
            <p:nvPr userDrawn="1"/>
          </p:nvSpPr>
          <p:spPr>
            <a:xfrm>
              <a:off x="6871637" y="4629427"/>
              <a:ext cx="717456" cy="926522"/>
            </a:xfrm>
            <a:custGeom>
              <a:avLst/>
              <a:gdLst/>
              <a:ahLst/>
              <a:cxnLst>
                <a:cxn ang="0">
                  <a:pos x="wd2" y="hd2"/>
                </a:cxn>
                <a:cxn ang="5400000">
                  <a:pos x="wd2" y="hd2"/>
                </a:cxn>
                <a:cxn ang="10800000">
                  <a:pos x="wd2" y="hd2"/>
                </a:cxn>
                <a:cxn ang="16200000">
                  <a:pos x="wd2" y="hd2"/>
                </a:cxn>
              </a:cxnLst>
              <a:rect l="0" t="0" r="r" b="b"/>
              <a:pathLst>
                <a:path w="21600" h="21600"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9" name="Shape 989"/>
            <p:cNvSpPr/>
            <p:nvPr userDrawn="1"/>
          </p:nvSpPr>
          <p:spPr>
            <a:xfrm rot="300000" flipH="1">
              <a:off x="2581777" y="4993858"/>
              <a:ext cx="885945" cy="91072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dirty="0"/>
            </a:p>
          </p:txBody>
        </p:sp>
        <p:sp>
          <p:nvSpPr>
            <p:cNvPr id="172" name="Shape 992"/>
            <p:cNvSpPr/>
            <p:nvPr userDrawn="1"/>
          </p:nvSpPr>
          <p:spPr>
            <a:xfrm>
              <a:off x="954118" y="5095803"/>
              <a:ext cx="1233544" cy="799658"/>
            </a:xfrm>
            <a:custGeom>
              <a:avLst/>
              <a:gdLst/>
              <a:ahLst/>
              <a:cxnLst>
                <a:cxn ang="0">
                  <a:pos x="wd2" y="hd2"/>
                </a:cxn>
                <a:cxn ang="5400000">
                  <a:pos x="wd2" y="hd2"/>
                </a:cxn>
                <a:cxn ang="10800000">
                  <a:pos x="wd2" y="hd2"/>
                </a:cxn>
                <a:cxn ang="16200000">
                  <a:pos x="wd2" y="hd2"/>
                </a:cxn>
              </a:cxnLst>
              <a:rect l="0" t="0" r="r" b="b"/>
              <a:pathLst>
                <a:path w="21600" h="21600" extrusionOk="0">
                  <a:moveTo>
                    <a:pt x="2714" y="0"/>
                  </a:moveTo>
                  <a:lnTo>
                    <a:pt x="3935" y="4798"/>
                  </a:lnTo>
                  <a:lnTo>
                    <a:pt x="0" y="8843"/>
                  </a:lnTo>
                  <a:lnTo>
                    <a:pt x="1893" y="14073"/>
                  </a:lnTo>
                  <a:lnTo>
                    <a:pt x="21600" y="21600"/>
                  </a:lnTo>
                  <a:lnTo>
                    <a:pt x="10126" y="6543"/>
                  </a:lnTo>
                  <a:lnTo>
                    <a:pt x="271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6" name="Freeform 215"/>
            <p:cNvSpPr/>
            <p:nvPr userDrawn="1"/>
          </p:nvSpPr>
          <p:spPr>
            <a:xfrm>
              <a:off x="0" y="5601656"/>
              <a:ext cx="12188952" cy="1267484"/>
            </a:xfrm>
            <a:custGeom>
              <a:avLst/>
              <a:gdLst>
                <a:gd name="connsiteX0" fmla="*/ 9049566 w 12188952"/>
                <a:gd name="connsiteY0" fmla="*/ 10179 h 1394233"/>
                <a:gd name="connsiteX1" fmla="*/ 11612521 w 12188952"/>
                <a:gd name="connsiteY1" fmla="*/ 122890 h 1394233"/>
                <a:gd name="connsiteX2" fmla="*/ 12188952 w 12188952"/>
                <a:gd name="connsiteY2" fmla="*/ 175619 h 1394233"/>
                <a:gd name="connsiteX3" fmla="*/ 12188952 w 12188952"/>
                <a:gd name="connsiteY3" fmla="*/ 1160984 h 1394233"/>
                <a:gd name="connsiteX4" fmla="*/ 12188825 w 12188952"/>
                <a:gd name="connsiteY4" fmla="*/ 1160984 h 1394233"/>
                <a:gd name="connsiteX5" fmla="*/ 12188825 w 12188952"/>
                <a:gd name="connsiteY5" fmla="*/ 1394233 h 1394233"/>
                <a:gd name="connsiteX6" fmla="*/ 0 w 12188952"/>
                <a:gd name="connsiteY6" fmla="*/ 1394233 h 1394233"/>
                <a:gd name="connsiteX7" fmla="*/ 0 w 12188952"/>
                <a:gd name="connsiteY7" fmla="*/ 1160984 h 1394233"/>
                <a:gd name="connsiteX8" fmla="*/ 0 w 12188952"/>
                <a:gd name="connsiteY8" fmla="*/ 653400 h 1394233"/>
                <a:gd name="connsiteX9" fmla="*/ 0 w 12188952"/>
                <a:gd name="connsiteY9" fmla="*/ 197391 h 1394233"/>
                <a:gd name="connsiteX10" fmla="*/ 396667 w 12188952"/>
                <a:gd name="connsiteY10" fmla="*/ 242921 h 1394233"/>
                <a:gd name="connsiteX11" fmla="*/ 2014484 w 12188952"/>
                <a:gd name="connsiteY11" fmla="*/ 333322 h 1394233"/>
                <a:gd name="connsiteX12" fmla="*/ 7200582 w 12188952"/>
                <a:gd name="connsiteY12" fmla="*/ 17844 h 1394233"/>
                <a:gd name="connsiteX13" fmla="*/ 9049566 w 12188952"/>
                <a:gd name="connsiteY13" fmla="*/ 10179 h 139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8952" h="1394233">
                  <a:moveTo>
                    <a:pt x="9049566" y="10179"/>
                  </a:moveTo>
                  <a:cubicBezTo>
                    <a:pt x="9904637" y="15454"/>
                    <a:pt x="10759673" y="53011"/>
                    <a:pt x="11612521" y="122890"/>
                  </a:cubicBezTo>
                  <a:lnTo>
                    <a:pt x="12188952" y="175619"/>
                  </a:lnTo>
                  <a:lnTo>
                    <a:pt x="12188952" y="1160984"/>
                  </a:lnTo>
                  <a:lnTo>
                    <a:pt x="12188825" y="1160984"/>
                  </a:lnTo>
                  <a:lnTo>
                    <a:pt x="12188825" y="1394233"/>
                  </a:lnTo>
                  <a:lnTo>
                    <a:pt x="0" y="1394233"/>
                  </a:lnTo>
                  <a:lnTo>
                    <a:pt x="0" y="1160984"/>
                  </a:lnTo>
                  <a:lnTo>
                    <a:pt x="0" y="653400"/>
                  </a:lnTo>
                  <a:lnTo>
                    <a:pt x="0" y="197391"/>
                  </a:lnTo>
                  <a:lnTo>
                    <a:pt x="396667" y="242921"/>
                  </a:lnTo>
                  <a:cubicBezTo>
                    <a:pt x="934004" y="296635"/>
                    <a:pt x="1474083" y="326799"/>
                    <a:pt x="2014484" y="333322"/>
                  </a:cubicBezTo>
                  <a:cubicBezTo>
                    <a:pt x="3725183" y="353968"/>
                    <a:pt x="5497341" y="103991"/>
                    <a:pt x="7200582" y="17844"/>
                  </a:cubicBezTo>
                  <a:cubicBezTo>
                    <a:pt x="7841018" y="-14500"/>
                    <a:pt x="8408262" y="6222"/>
                    <a:pt x="9049566" y="10179"/>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a:solidFill>
                  <a:srgbClr val="000000"/>
                </a:solidFill>
                <a:latin typeface="Calibri"/>
                <a:ea typeface="Calibri"/>
                <a:cs typeface="Calibri"/>
              </a:endParaRPr>
            </a:p>
          </p:txBody>
        </p:sp>
      </p:grpSp>
      <p:sp>
        <p:nvSpPr>
          <p:cNvPr id="7"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userDrawn="1">
            <p:ph sz="quarter" idx="11"/>
          </p:nvPr>
        </p:nvSpPr>
        <p:spPr>
          <a:xfrm>
            <a:off x="571500" y="1764284"/>
            <a:ext cx="5303520" cy="3009563"/>
          </a:xfrm>
        </p:spPr>
        <p:txBody>
          <a:bodyPr/>
          <a:lstStyle>
            <a:lvl1pPr>
              <a:lnSpc>
                <a:spcPct val="100000"/>
              </a:lnSpc>
              <a:spcBef>
                <a:spcPts val="1000"/>
              </a:spcBef>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userDrawn="1">
            <p:ph sz="quarter" idx="12"/>
          </p:nvPr>
        </p:nvSpPr>
        <p:spPr>
          <a:xfrm>
            <a:off x="6313932" y="1764284"/>
            <a:ext cx="5303520" cy="3009563"/>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3"/>
          <p:cNvSpPr>
            <a:spLocks noGrp="1"/>
          </p:cNvSpPr>
          <p:nvPr userDrawn="1">
            <p:ph type="body" sz="quarter" idx="16"/>
          </p:nvPr>
        </p:nvSpPr>
        <p:spPr>
          <a:xfrm>
            <a:off x="571500" y="1081137"/>
            <a:ext cx="1148486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811303096"/>
      </p:ext>
    </p:extLst>
  </p:cSld>
  <p:clrMapOvr>
    <a:masterClrMapping/>
  </p:clrMapOvr>
  <p:transition>
    <p:fade/>
  </p:transition>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ge_Content_High">
    <p:spTree>
      <p:nvGrpSpPr>
        <p:cNvPr id="1" name=""/>
        <p:cNvGrpSpPr/>
        <p:nvPr/>
      </p:nvGrpSpPr>
      <p:grpSpPr>
        <a:xfrm>
          <a:off x="0" y="0"/>
          <a:ext cx="0" cy="0"/>
          <a:chOff x="0" y="0"/>
          <a:chExt cx="0" cy="0"/>
        </a:xfrm>
      </p:grpSpPr>
      <p:grpSp>
        <p:nvGrpSpPr>
          <p:cNvPr id="9" name="Group 8"/>
          <p:cNvGrpSpPr/>
          <p:nvPr userDrawn="1"/>
        </p:nvGrpSpPr>
        <p:grpSpPr>
          <a:xfrm>
            <a:off x="-7652" y="1639016"/>
            <a:ext cx="8114774" cy="3599585"/>
            <a:chOff x="-16125" y="1639016"/>
            <a:chExt cx="8120411" cy="3599585"/>
          </a:xfrm>
        </p:grpSpPr>
        <p:sp>
          <p:nvSpPr>
            <p:cNvPr id="65" name="Shape 1103"/>
            <p:cNvSpPr/>
            <p:nvPr userDrawn="1"/>
          </p:nvSpPr>
          <p:spPr>
            <a:xfrm>
              <a:off x="-16125" y="1639016"/>
              <a:ext cx="8120411" cy="3599585"/>
            </a:xfrm>
            <a:custGeom>
              <a:avLst/>
              <a:gdLst>
                <a:gd name="connsiteX0" fmla="*/ 2208671 w 7649794"/>
                <a:gd name="connsiteY0" fmla="*/ 0 h 3493722"/>
                <a:gd name="connsiteX1" fmla="*/ 2556320 w 7649794"/>
                <a:gd name="connsiteY1" fmla="*/ 63327 h 3493722"/>
                <a:gd name="connsiteX2" fmla="*/ 2934577 w 7649794"/>
                <a:gd name="connsiteY2" fmla="*/ 446010 h 3493722"/>
                <a:gd name="connsiteX3" fmla="*/ 3688781 w 7649794"/>
                <a:gd name="connsiteY3" fmla="*/ 915621 h 3493722"/>
                <a:gd name="connsiteX4" fmla="*/ 4944824 w 7649794"/>
                <a:gd name="connsiteY4" fmla="*/ 753481 h 3493722"/>
                <a:gd name="connsiteX5" fmla="*/ 5092085 w 7649794"/>
                <a:gd name="connsiteY5" fmla="*/ 878099 h 3493722"/>
                <a:gd name="connsiteX6" fmla="*/ 5720973 w 7649794"/>
                <a:gd name="connsiteY6" fmla="*/ 528693 h 3493722"/>
                <a:gd name="connsiteX7" fmla="*/ 6187586 w 7649794"/>
                <a:gd name="connsiteY7" fmla="*/ 777760 h 3493722"/>
                <a:gd name="connsiteX8" fmla="*/ 7629004 w 7649794"/>
                <a:gd name="connsiteY8" fmla="*/ 1026996 h 3493722"/>
                <a:gd name="connsiteX9" fmla="*/ 7649794 w 7649794"/>
                <a:gd name="connsiteY9" fmla="*/ 3493722 h 3493722"/>
                <a:gd name="connsiteX10" fmla="*/ 17240 w 7649794"/>
                <a:gd name="connsiteY10" fmla="*/ 3480628 h 3493722"/>
                <a:gd name="connsiteX11" fmla="*/ 0 w 7649794"/>
                <a:gd name="connsiteY11" fmla="*/ 242027 h 3493722"/>
                <a:gd name="connsiteX12" fmla="*/ 83503 w 7649794"/>
                <a:gd name="connsiteY12" fmla="*/ 350425 h 3493722"/>
                <a:gd name="connsiteX13" fmla="*/ 402278 w 7649794"/>
                <a:gd name="connsiteY13" fmla="*/ 460781 h 3493722"/>
                <a:gd name="connsiteX14" fmla="*/ 941077 w 7649794"/>
                <a:gd name="connsiteY14" fmla="*/ 1079458 h 3493722"/>
                <a:gd name="connsiteX15" fmla="*/ 1808469 w 7649794"/>
                <a:gd name="connsiteY15" fmla="*/ 734805 h 3493722"/>
                <a:gd name="connsiteX16" fmla="*/ 2208671 w 7649794"/>
                <a:gd name="connsiteY16" fmla="*/ 0 h 349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49794" h="3493722">
                  <a:moveTo>
                    <a:pt x="2208671" y="0"/>
                  </a:moveTo>
                  <a:lnTo>
                    <a:pt x="2556320" y="63327"/>
                  </a:lnTo>
                  <a:lnTo>
                    <a:pt x="2934577" y="446010"/>
                  </a:lnTo>
                  <a:lnTo>
                    <a:pt x="3688781" y="915621"/>
                  </a:lnTo>
                  <a:lnTo>
                    <a:pt x="4944824" y="753481"/>
                  </a:lnTo>
                  <a:lnTo>
                    <a:pt x="5092085" y="878099"/>
                  </a:lnTo>
                  <a:lnTo>
                    <a:pt x="5720973" y="528693"/>
                  </a:lnTo>
                  <a:lnTo>
                    <a:pt x="6187586" y="777760"/>
                  </a:lnTo>
                  <a:lnTo>
                    <a:pt x="7629004" y="1026996"/>
                  </a:lnTo>
                  <a:lnTo>
                    <a:pt x="7649794" y="3493722"/>
                  </a:lnTo>
                  <a:lnTo>
                    <a:pt x="17240" y="3480628"/>
                  </a:lnTo>
                  <a:cubicBezTo>
                    <a:pt x="11493" y="2401094"/>
                    <a:pt x="5747" y="1321561"/>
                    <a:pt x="0" y="242027"/>
                  </a:cubicBezTo>
                  <a:lnTo>
                    <a:pt x="83503" y="350425"/>
                  </a:lnTo>
                  <a:lnTo>
                    <a:pt x="402278" y="460781"/>
                  </a:lnTo>
                  <a:lnTo>
                    <a:pt x="941077" y="1079458"/>
                  </a:lnTo>
                  <a:lnTo>
                    <a:pt x="1808469" y="734805"/>
                  </a:lnTo>
                  <a:lnTo>
                    <a:pt x="2208671" y="0"/>
                  </a:lnTo>
                  <a:close/>
                </a:path>
              </a:pathLst>
            </a:custGeom>
            <a:solidFill>
              <a:srgbClr val="0071DE"/>
            </a:solidFill>
            <a:ln w="12700" cap="flat">
              <a:noFill/>
              <a:miter lim="400000"/>
            </a:ln>
            <a:effectLst/>
          </p:spPr>
          <p:txBody>
            <a:bodyPr wrap="square" lIns="45719" tIns="45719" rIns="45719" bIns="45719" numCol="1" anchor="t">
              <a:noAutofit/>
            </a:bodyPr>
            <a:lstStyle/>
            <a:p>
              <a:pPr lvl="0" indent="0"/>
              <a:endParaRPr sz="700"/>
            </a:p>
          </p:txBody>
        </p:sp>
        <p:sp>
          <p:nvSpPr>
            <p:cNvPr id="66" name="Shape 1104"/>
            <p:cNvSpPr/>
            <p:nvPr userDrawn="1"/>
          </p:nvSpPr>
          <p:spPr>
            <a:xfrm>
              <a:off x="-9149" y="2042381"/>
              <a:ext cx="420713" cy="404486"/>
            </a:xfrm>
            <a:custGeom>
              <a:avLst/>
              <a:gdLst/>
              <a:ahLst/>
              <a:cxnLst/>
              <a:rect l="l" t="t" r="r" b="b"/>
              <a:pathLst>
                <a:path w="420713" h="404486">
                  <a:moveTo>
                    <a:pt x="74932" y="0"/>
                  </a:moveTo>
                  <a:lnTo>
                    <a:pt x="420713" y="119792"/>
                  </a:lnTo>
                  <a:lnTo>
                    <a:pt x="7039" y="404486"/>
                  </a:lnTo>
                  <a:lnTo>
                    <a:pt x="0" y="374468"/>
                  </a:lnTo>
                  <a:lnTo>
                    <a:pt x="0" y="13342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grpSp>
      <p:sp>
        <p:nvSpPr>
          <p:cNvPr id="67" name="Shape 1109"/>
          <p:cNvSpPr/>
          <p:nvPr userDrawn="1"/>
        </p:nvSpPr>
        <p:spPr>
          <a:xfrm>
            <a:off x="1019905" y="1640630"/>
            <a:ext cx="1903774" cy="1670286"/>
          </a:xfrm>
          <a:custGeom>
            <a:avLst/>
            <a:gdLst/>
            <a:ahLst/>
            <a:cxnLst>
              <a:cxn ang="0">
                <a:pos x="wd2" y="hd2"/>
              </a:cxn>
              <a:cxn ang="5400000">
                <a:pos x="wd2" y="hd2"/>
              </a:cxn>
              <a:cxn ang="10800000">
                <a:pos x="wd2" y="hd2"/>
              </a:cxn>
              <a:cxn ang="16200000">
                <a:pos x="wd2" y="hd2"/>
              </a:cxn>
            </a:cxnLst>
            <a:rect l="0" t="0" r="r" b="b"/>
            <a:pathLst>
              <a:path w="21600" h="21600"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68" name="Shape 1110"/>
          <p:cNvSpPr/>
          <p:nvPr userDrawn="1"/>
        </p:nvSpPr>
        <p:spPr>
          <a:xfrm>
            <a:off x="2513879" y="2127614"/>
            <a:ext cx="1149325" cy="115899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dirty="0"/>
          </a:p>
        </p:txBody>
      </p:sp>
      <p:sp>
        <p:nvSpPr>
          <p:cNvPr id="107" name="Shape 1110"/>
          <p:cNvSpPr/>
          <p:nvPr userDrawn="1"/>
        </p:nvSpPr>
        <p:spPr>
          <a:xfrm rot="21120000">
            <a:off x="5794261" y="2211829"/>
            <a:ext cx="713640" cy="71964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dirty="0"/>
          </a:p>
        </p:txBody>
      </p:sp>
      <p:sp>
        <p:nvSpPr>
          <p:cNvPr id="69" name="Shape 1111"/>
          <p:cNvSpPr/>
          <p:nvPr userDrawn="1"/>
        </p:nvSpPr>
        <p:spPr>
          <a:xfrm>
            <a:off x="2900109" y="2482044"/>
            <a:ext cx="790133" cy="591261"/>
          </a:xfrm>
          <a:custGeom>
            <a:avLst/>
            <a:gdLst/>
            <a:ahLst/>
            <a:cxnLst>
              <a:cxn ang="0">
                <a:pos x="wd2" y="hd2"/>
              </a:cxn>
              <a:cxn ang="5400000">
                <a:pos x="wd2" y="hd2"/>
              </a:cxn>
              <a:cxn ang="10800000">
                <a:pos x="wd2" y="hd2"/>
              </a:cxn>
              <a:cxn ang="16200000">
                <a:pos x="wd2" y="hd2"/>
              </a:cxn>
            </a:cxnLst>
            <a:rect l="0" t="0" r="r" b="b"/>
            <a:pathLst>
              <a:path w="21600" h="21600" extrusionOk="0">
                <a:moveTo>
                  <a:pt x="15995" y="3294"/>
                </a:moveTo>
                <a:lnTo>
                  <a:pt x="11970" y="0"/>
                </a:lnTo>
                <a:lnTo>
                  <a:pt x="0" y="21600"/>
                </a:lnTo>
                <a:lnTo>
                  <a:pt x="3611" y="21417"/>
                </a:lnTo>
                <a:lnTo>
                  <a:pt x="21600" y="759"/>
                </a:lnTo>
                <a:lnTo>
                  <a:pt x="15995" y="3294"/>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0" name="Shape 1112"/>
          <p:cNvSpPr/>
          <p:nvPr userDrawn="1"/>
        </p:nvSpPr>
        <p:spPr>
          <a:xfrm flipH="1">
            <a:off x="5710953" y="2535797"/>
            <a:ext cx="797380" cy="866201"/>
          </a:xfrm>
          <a:custGeom>
            <a:avLst/>
            <a:gdLst/>
            <a:ahLst/>
            <a:cxnLst>
              <a:cxn ang="0">
                <a:pos x="wd2" y="hd2"/>
              </a:cxn>
              <a:cxn ang="5400000">
                <a:pos x="wd2" y="hd2"/>
              </a:cxn>
              <a:cxn ang="10800000">
                <a:pos x="wd2" y="hd2"/>
              </a:cxn>
              <a:cxn ang="16200000">
                <a:pos x="wd2" y="hd2"/>
              </a:cxn>
            </a:cxnLst>
            <a:rect l="0" t="0" r="r" b="b"/>
            <a:pathLst>
              <a:path w="21600" h="21600" extrusionOk="0">
                <a:moveTo>
                  <a:pt x="6528" y="2239"/>
                </a:moveTo>
                <a:lnTo>
                  <a:pt x="9466" y="8840"/>
                </a:lnTo>
                <a:lnTo>
                  <a:pt x="0" y="14405"/>
                </a:lnTo>
                <a:lnTo>
                  <a:pt x="4552" y="21600"/>
                </a:lnTo>
                <a:lnTo>
                  <a:pt x="21600" y="5678"/>
                </a:lnTo>
                <a:lnTo>
                  <a:pt x="16382" y="0"/>
                </a:lnTo>
                <a:lnTo>
                  <a:pt x="6528" y="2239"/>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1" name="Shape 1113"/>
          <p:cNvSpPr/>
          <p:nvPr userDrawn="1"/>
        </p:nvSpPr>
        <p:spPr>
          <a:xfrm flipH="1">
            <a:off x="3911572" y="1984842"/>
            <a:ext cx="1836981" cy="1183527"/>
          </a:xfrm>
          <a:custGeom>
            <a:avLst/>
            <a:gdLst/>
            <a:ahLst/>
            <a:cxnLst>
              <a:cxn ang="0">
                <a:pos x="wd2" y="hd2"/>
              </a:cxn>
              <a:cxn ang="5400000">
                <a:pos x="wd2" y="hd2"/>
              </a:cxn>
              <a:cxn ang="10800000">
                <a:pos x="wd2" y="hd2"/>
              </a:cxn>
              <a:cxn ang="16200000">
                <a:pos x="wd2" y="hd2"/>
              </a:cxn>
            </a:cxnLst>
            <a:rect l="0" t="0" r="r" b="b"/>
            <a:pathLst>
              <a:path w="21600" h="21600" extrusionOk="0">
                <a:moveTo>
                  <a:pt x="2668" y="0"/>
                </a:moveTo>
                <a:lnTo>
                  <a:pt x="3935" y="4683"/>
                </a:lnTo>
                <a:lnTo>
                  <a:pt x="0" y="8755"/>
                </a:lnTo>
                <a:lnTo>
                  <a:pt x="1893" y="14021"/>
                </a:lnTo>
                <a:lnTo>
                  <a:pt x="21600" y="21600"/>
                </a:lnTo>
                <a:lnTo>
                  <a:pt x="10145" y="6410"/>
                </a:lnTo>
                <a:lnTo>
                  <a:pt x="2668" y="0"/>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3" name="Shape 1116"/>
          <p:cNvSpPr/>
          <p:nvPr userDrawn="1"/>
        </p:nvSpPr>
        <p:spPr>
          <a:xfrm flipH="1">
            <a:off x="2501" y="1604256"/>
            <a:ext cx="12168035" cy="3676381"/>
          </a:xfrm>
          <a:custGeom>
            <a:avLst/>
            <a:gdLst>
              <a:gd name="connsiteX0" fmla="*/ 1088864 w 12168035"/>
              <a:gd name="connsiteY0" fmla="*/ 0 h 3676381"/>
              <a:gd name="connsiteX1" fmla="*/ 0 w 12168035"/>
              <a:gd name="connsiteY1" fmla="*/ 572883 h 3676381"/>
              <a:gd name="connsiteX2" fmla="*/ 0 w 12168035"/>
              <a:gd name="connsiteY2" fmla="*/ 3632232 h 3676381"/>
              <a:gd name="connsiteX3" fmla="*/ 12161393 w 12168035"/>
              <a:gd name="connsiteY3" fmla="*/ 3676381 h 3676381"/>
              <a:gd name="connsiteX4" fmla="*/ 12168035 w 12168035"/>
              <a:gd name="connsiteY4" fmla="*/ 1200511 h 3676381"/>
              <a:gd name="connsiteX5" fmla="*/ 10726617 w 12168035"/>
              <a:gd name="connsiteY5" fmla="*/ 951275 h 3676381"/>
              <a:gd name="connsiteX6" fmla="*/ 10260004 w 12168035"/>
              <a:gd name="connsiteY6" fmla="*/ 702208 h 3676381"/>
              <a:gd name="connsiteX7" fmla="*/ 9631116 w 12168035"/>
              <a:gd name="connsiteY7" fmla="*/ 1051614 h 3676381"/>
              <a:gd name="connsiteX8" fmla="*/ 9483855 w 12168035"/>
              <a:gd name="connsiteY8" fmla="*/ 926996 h 3676381"/>
              <a:gd name="connsiteX9" fmla="*/ 8227812 w 12168035"/>
              <a:gd name="connsiteY9" fmla="*/ 1089136 h 3676381"/>
              <a:gd name="connsiteX10" fmla="*/ 7473608 w 12168035"/>
              <a:gd name="connsiteY10" fmla="*/ 619526 h 3676381"/>
              <a:gd name="connsiteX11" fmla="*/ 7095351 w 12168035"/>
              <a:gd name="connsiteY11" fmla="*/ 236842 h 3676381"/>
              <a:gd name="connsiteX12" fmla="*/ 6747702 w 12168035"/>
              <a:gd name="connsiteY12" fmla="*/ 173515 h 3676381"/>
              <a:gd name="connsiteX13" fmla="*/ 6347500 w 12168035"/>
              <a:gd name="connsiteY13" fmla="*/ 908320 h 3676381"/>
              <a:gd name="connsiteX14" fmla="*/ 5480108 w 12168035"/>
              <a:gd name="connsiteY14" fmla="*/ 1252973 h 3676381"/>
              <a:gd name="connsiteX15" fmla="*/ 4941309 w 12168035"/>
              <a:gd name="connsiteY15" fmla="*/ 634296 h 3676381"/>
              <a:gd name="connsiteX16" fmla="*/ 4622534 w 12168035"/>
              <a:gd name="connsiteY16" fmla="*/ 523940 h 3676381"/>
              <a:gd name="connsiteX17" fmla="*/ 4332055 w 12168035"/>
              <a:gd name="connsiteY17" fmla="*/ 146859 h 3676381"/>
              <a:gd name="connsiteX18" fmla="*/ 3937051 w 12168035"/>
              <a:gd name="connsiteY18" fmla="*/ 348218 h 3676381"/>
              <a:gd name="connsiteX19" fmla="*/ 3329530 w 12168035"/>
              <a:gd name="connsiteY19" fmla="*/ 541767 h 3676381"/>
              <a:gd name="connsiteX20" fmla="*/ 2665993 w 12168035"/>
              <a:gd name="connsiteY20" fmla="*/ 22071 h 3676381"/>
              <a:gd name="connsiteX21" fmla="*/ 1963763 w 12168035"/>
              <a:gd name="connsiteY21" fmla="*/ 179117 h 3676381"/>
              <a:gd name="connsiteX22" fmla="*/ 1850575 w 12168035"/>
              <a:gd name="connsiteY22" fmla="*/ 116808 h 3676381"/>
              <a:gd name="connsiteX23" fmla="*/ 1567604 w 12168035"/>
              <a:gd name="connsiteY23" fmla="*/ 320204 h 3676381"/>
              <a:gd name="connsiteX24" fmla="*/ 1088864 w 12168035"/>
              <a:gd name="connsiteY24" fmla="*/ 0 h 367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68035" h="3676381">
                <a:moveTo>
                  <a:pt x="1088864" y="0"/>
                </a:moveTo>
                <a:lnTo>
                  <a:pt x="0" y="572883"/>
                </a:lnTo>
                <a:lnTo>
                  <a:pt x="0" y="3632232"/>
                </a:lnTo>
                <a:lnTo>
                  <a:pt x="12161393" y="3676381"/>
                </a:lnTo>
                <a:lnTo>
                  <a:pt x="12168035" y="1200511"/>
                </a:lnTo>
                <a:lnTo>
                  <a:pt x="10726617" y="951275"/>
                </a:lnTo>
                <a:lnTo>
                  <a:pt x="10260004" y="702208"/>
                </a:lnTo>
                <a:lnTo>
                  <a:pt x="9631116" y="1051614"/>
                </a:lnTo>
                <a:lnTo>
                  <a:pt x="9483855" y="926996"/>
                </a:lnTo>
                <a:lnTo>
                  <a:pt x="8227812" y="1089136"/>
                </a:lnTo>
                <a:lnTo>
                  <a:pt x="7473608" y="619526"/>
                </a:lnTo>
                <a:lnTo>
                  <a:pt x="7095351" y="236842"/>
                </a:lnTo>
                <a:lnTo>
                  <a:pt x="6747702" y="173515"/>
                </a:lnTo>
                <a:lnTo>
                  <a:pt x="6347500" y="908320"/>
                </a:lnTo>
                <a:lnTo>
                  <a:pt x="5480108" y="1252973"/>
                </a:lnTo>
                <a:lnTo>
                  <a:pt x="4941309" y="634296"/>
                </a:lnTo>
                <a:lnTo>
                  <a:pt x="4622534" y="523940"/>
                </a:lnTo>
                <a:lnTo>
                  <a:pt x="4332055" y="146859"/>
                </a:lnTo>
                <a:lnTo>
                  <a:pt x="3937051" y="348218"/>
                </a:lnTo>
                <a:lnTo>
                  <a:pt x="3329530" y="541767"/>
                </a:lnTo>
                <a:lnTo>
                  <a:pt x="2665993" y="22071"/>
                </a:lnTo>
                <a:lnTo>
                  <a:pt x="1963763" y="179117"/>
                </a:lnTo>
                <a:lnTo>
                  <a:pt x="1850575" y="116808"/>
                </a:lnTo>
                <a:lnTo>
                  <a:pt x="1567604" y="320204"/>
                </a:lnTo>
                <a:lnTo>
                  <a:pt x="1088864" y="0"/>
                </a:lnTo>
                <a:close/>
              </a:path>
            </a:pathLst>
          </a:custGeom>
          <a:solidFill>
            <a:srgbClr val="118ED9"/>
          </a:solidFill>
          <a:ln w="12700" cap="flat">
            <a:noFill/>
            <a:miter lim="400000"/>
          </a:ln>
          <a:effectLst/>
        </p:spPr>
        <p:txBody>
          <a:bodyPr wrap="square" lIns="45719" tIns="45719" rIns="45719" bIns="45719" numCol="1" anchor="t">
            <a:noAutofit/>
          </a:bodyPr>
          <a:lstStyle/>
          <a:p>
            <a:pPr lvl="0" indent="0"/>
            <a:endParaRPr sz="700"/>
          </a:p>
        </p:txBody>
      </p:sp>
      <p:sp>
        <p:nvSpPr>
          <p:cNvPr id="74" name="Shape 1117"/>
          <p:cNvSpPr/>
          <p:nvPr userDrawn="1"/>
        </p:nvSpPr>
        <p:spPr>
          <a:xfrm flipH="1">
            <a:off x="7242698" y="2138140"/>
            <a:ext cx="424462" cy="384322"/>
          </a:xfrm>
          <a:custGeom>
            <a:avLst/>
            <a:gdLst/>
            <a:ahLst/>
            <a:cxnLst>
              <a:cxn ang="0">
                <a:pos x="wd2" y="hd2"/>
              </a:cxn>
              <a:cxn ang="5400000">
                <a:pos x="wd2" y="hd2"/>
              </a:cxn>
              <a:cxn ang="10800000">
                <a:pos x="wd2" y="hd2"/>
              </a:cxn>
              <a:cxn ang="16200000">
                <a:pos x="wd2" y="hd2"/>
              </a:cxn>
            </a:cxnLst>
            <a:rect l="0" t="0" r="r" b="b"/>
            <a:pathLst>
              <a:path w="21600" h="21600" extrusionOk="0">
                <a:moveTo>
                  <a:pt x="5384" y="0"/>
                </a:moveTo>
                <a:lnTo>
                  <a:pt x="0" y="10916"/>
                </a:lnTo>
                <a:lnTo>
                  <a:pt x="2200" y="21600"/>
                </a:lnTo>
                <a:lnTo>
                  <a:pt x="21600" y="6397"/>
                </a:lnTo>
                <a:lnTo>
                  <a:pt x="538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5" name="Shape 1118"/>
          <p:cNvSpPr/>
          <p:nvPr userDrawn="1"/>
        </p:nvSpPr>
        <p:spPr>
          <a:xfrm flipH="1">
            <a:off x="8700815" y="1629568"/>
            <a:ext cx="1929341" cy="1325376"/>
          </a:xfrm>
          <a:custGeom>
            <a:avLst/>
            <a:gdLst/>
            <a:ahLst/>
            <a:cxnLst>
              <a:cxn ang="0">
                <a:pos x="wd2" y="hd2"/>
              </a:cxn>
              <a:cxn ang="5400000">
                <a:pos x="wd2" y="hd2"/>
              </a:cxn>
              <a:cxn ang="10800000">
                <a:pos x="wd2" y="hd2"/>
              </a:cxn>
              <a:cxn ang="16200000">
                <a:pos x="wd2" y="hd2"/>
              </a:cxn>
            </a:cxnLst>
            <a:rect l="0" t="0" r="r" b="b"/>
            <a:pathLst>
              <a:path w="21600" h="21600" extrusionOk="0">
                <a:moveTo>
                  <a:pt x="3224" y="1520"/>
                </a:moveTo>
                <a:lnTo>
                  <a:pt x="0" y="4873"/>
                </a:lnTo>
                <a:lnTo>
                  <a:pt x="1279" y="5446"/>
                </a:lnTo>
                <a:lnTo>
                  <a:pt x="1311" y="5427"/>
                </a:lnTo>
                <a:lnTo>
                  <a:pt x="6222" y="9095"/>
                </a:lnTo>
                <a:lnTo>
                  <a:pt x="10870" y="15992"/>
                </a:lnTo>
                <a:lnTo>
                  <a:pt x="21600" y="21600"/>
                </a:lnTo>
                <a:lnTo>
                  <a:pt x="9737" y="7415"/>
                </a:lnTo>
                <a:lnTo>
                  <a:pt x="12958" y="2029"/>
                </a:lnTo>
                <a:lnTo>
                  <a:pt x="12269" y="0"/>
                </a:lnTo>
                <a:lnTo>
                  <a:pt x="4578" y="2517"/>
                </a:lnTo>
                <a:lnTo>
                  <a:pt x="3689" y="4792"/>
                </a:lnTo>
                <a:lnTo>
                  <a:pt x="3224" y="152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6" name="Shape 1119"/>
          <p:cNvSpPr/>
          <p:nvPr userDrawn="1"/>
        </p:nvSpPr>
        <p:spPr>
          <a:xfrm>
            <a:off x="10900455" y="1604956"/>
            <a:ext cx="1288369" cy="1472524"/>
          </a:xfrm>
          <a:custGeom>
            <a:avLst/>
            <a:gdLst/>
            <a:ahLst/>
            <a:cxnLst/>
            <a:rect l="l" t="t" r="r" b="b"/>
            <a:pathLst>
              <a:path w="1289264" h="1472524">
                <a:moveTo>
                  <a:pt x="203495" y="0"/>
                </a:moveTo>
                <a:lnTo>
                  <a:pt x="985281" y="412962"/>
                </a:lnTo>
                <a:lnTo>
                  <a:pt x="1289264" y="571915"/>
                </a:lnTo>
                <a:lnTo>
                  <a:pt x="1289264" y="1472524"/>
                </a:lnTo>
                <a:lnTo>
                  <a:pt x="1285002" y="1465324"/>
                </a:lnTo>
                <a:lnTo>
                  <a:pt x="987014" y="1085399"/>
                </a:lnTo>
                <a:lnTo>
                  <a:pt x="327368" y="544039"/>
                </a:lnTo>
                <a:lnTo>
                  <a:pt x="167474" y="297958"/>
                </a:lnTo>
                <a:lnTo>
                  <a:pt x="0" y="203847"/>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7" name="Shape 1120"/>
          <p:cNvSpPr/>
          <p:nvPr userDrawn="1"/>
        </p:nvSpPr>
        <p:spPr>
          <a:xfrm>
            <a:off x="7315582" y="1754998"/>
            <a:ext cx="1545038" cy="139768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8" name="Shape 1121"/>
          <p:cNvSpPr/>
          <p:nvPr userDrawn="1"/>
        </p:nvSpPr>
        <p:spPr>
          <a:xfrm>
            <a:off x="10117053" y="1864067"/>
            <a:ext cx="1311214" cy="1694474"/>
          </a:xfrm>
          <a:custGeom>
            <a:avLst/>
            <a:gdLst/>
            <a:ahLst/>
            <a:cxnLst>
              <a:cxn ang="0">
                <a:pos x="wd2" y="hd2"/>
              </a:cxn>
              <a:cxn ang="5400000">
                <a:pos x="wd2" y="hd2"/>
              </a:cxn>
              <a:cxn ang="10800000">
                <a:pos x="wd2" y="hd2"/>
              </a:cxn>
              <a:cxn ang="16200000">
                <a:pos x="wd2" y="hd2"/>
              </a:cxn>
            </a:cxnLst>
            <a:rect l="0" t="0" r="r" b="b"/>
            <a:pathLst>
              <a:path w="21600" h="21600"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9" name="Shape 1122"/>
          <p:cNvSpPr/>
          <p:nvPr userDrawn="1"/>
        </p:nvSpPr>
        <p:spPr>
          <a:xfrm flipH="1">
            <a:off x="4890441" y="1779338"/>
            <a:ext cx="1793441" cy="1621163"/>
          </a:xfrm>
          <a:custGeom>
            <a:avLst/>
            <a:gdLst/>
            <a:ahLst/>
            <a:cxnLst>
              <a:cxn ang="0">
                <a:pos x="wd2" y="hd2"/>
              </a:cxn>
              <a:cxn ang="5400000">
                <a:pos x="wd2" y="hd2"/>
              </a:cxn>
              <a:cxn ang="10800000">
                <a:pos x="wd2" y="hd2"/>
              </a:cxn>
              <a:cxn ang="16200000">
                <a:pos x="wd2" y="hd2"/>
              </a:cxn>
            </a:cxnLst>
            <a:rect l="0" t="0" r="r" b="b"/>
            <a:pathLst>
              <a:path w="21600" h="21600"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80" name="Shape 1123"/>
          <p:cNvSpPr/>
          <p:nvPr userDrawn="1"/>
        </p:nvSpPr>
        <p:spPr>
          <a:xfrm flipH="1">
            <a:off x="4180725" y="2213669"/>
            <a:ext cx="1244891" cy="1293402"/>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81" name="Shape 1124"/>
          <p:cNvSpPr/>
          <p:nvPr userDrawn="1"/>
        </p:nvSpPr>
        <p:spPr>
          <a:xfrm flipH="1">
            <a:off x="3768120" y="2804930"/>
            <a:ext cx="790133" cy="591261"/>
          </a:xfrm>
          <a:custGeom>
            <a:avLst/>
            <a:gdLst/>
            <a:ahLst/>
            <a:cxnLst>
              <a:cxn ang="0">
                <a:pos x="wd2" y="hd2"/>
              </a:cxn>
              <a:cxn ang="5400000">
                <a:pos x="wd2" y="hd2"/>
              </a:cxn>
              <a:cxn ang="10800000">
                <a:pos x="wd2" y="hd2"/>
              </a:cxn>
              <a:cxn ang="16200000">
                <a:pos x="wd2" y="hd2"/>
              </a:cxn>
            </a:cxnLst>
            <a:rect l="0" t="0" r="r" b="b"/>
            <a:pathLst>
              <a:path w="21600" h="21600" extrusionOk="0">
                <a:moveTo>
                  <a:pt x="15995" y="3294"/>
                </a:moveTo>
                <a:lnTo>
                  <a:pt x="11970" y="0"/>
                </a:lnTo>
                <a:lnTo>
                  <a:pt x="0" y="21600"/>
                </a:lnTo>
                <a:lnTo>
                  <a:pt x="3611" y="21417"/>
                </a:lnTo>
                <a:lnTo>
                  <a:pt x="21600" y="759"/>
                </a:lnTo>
                <a:lnTo>
                  <a:pt x="15995" y="3294"/>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1" name="Shape 1125"/>
          <p:cNvSpPr/>
          <p:nvPr userDrawn="1"/>
        </p:nvSpPr>
        <p:spPr>
          <a:xfrm>
            <a:off x="977462" y="2858683"/>
            <a:ext cx="797380" cy="866201"/>
          </a:xfrm>
          <a:custGeom>
            <a:avLst/>
            <a:gdLst/>
            <a:ahLst/>
            <a:cxnLst>
              <a:cxn ang="0">
                <a:pos x="wd2" y="hd2"/>
              </a:cxn>
              <a:cxn ang="5400000">
                <a:pos x="wd2" y="hd2"/>
              </a:cxn>
              <a:cxn ang="10800000">
                <a:pos x="wd2" y="hd2"/>
              </a:cxn>
              <a:cxn ang="16200000">
                <a:pos x="wd2" y="hd2"/>
              </a:cxn>
            </a:cxnLst>
            <a:rect l="0" t="0" r="r" b="b"/>
            <a:pathLst>
              <a:path w="21600" h="21600" extrusionOk="0">
                <a:moveTo>
                  <a:pt x="6528" y="2239"/>
                </a:moveTo>
                <a:lnTo>
                  <a:pt x="9466" y="8840"/>
                </a:lnTo>
                <a:lnTo>
                  <a:pt x="0" y="14405"/>
                </a:lnTo>
                <a:lnTo>
                  <a:pt x="4552" y="21600"/>
                </a:lnTo>
                <a:lnTo>
                  <a:pt x="21600" y="5678"/>
                </a:lnTo>
                <a:lnTo>
                  <a:pt x="16382" y="0"/>
                </a:lnTo>
                <a:lnTo>
                  <a:pt x="6528" y="2239"/>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2" name="Shape 1126"/>
          <p:cNvSpPr/>
          <p:nvPr userDrawn="1"/>
        </p:nvSpPr>
        <p:spPr>
          <a:xfrm>
            <a:off x="1682378" y="2307728"/>
            <a:ext cx="1836981" cy="1183527"/>
          </a:xfrm>
          <a:custGeom>
            <a:avLst/>
            <a:gdLst/>
            <a:ahLst/>
            <a:cxnLst>
              <a:cxn ang="0">
                <a:pos x="wd2" y="hd2"/>
              </a:cxn>
              <a:cxn ang="5400000">
                <a:pos x="wd2" y="hd2"/>
              </a:cxn>
              <a:cxn ang="10800000">
                <a:pos x="wd2" y="hd2"/>
              </a:cxn>
              <a:cxn ang="16200000">
                <a:pos x="wd2" y="hd2"/>
              </a:cxn>
            </a:cxnLst>
            <a:rect l="0" t="0" r="r" b="b"/>
            <a:pathLst>
              <a:path w="21600" h="21600" extrusionOk="0">
                <a:moveTo>
                  <a:pt x="2668" y="0"/>
                </a:moveTo>
                <a:lnTo>
                  <a:pt x="3935" y="4683"/>
                </a:lnTo>
                <a:lnTo>
                  <a:pt x="0" y="8755"/>
                </a:lnTo>
                <a:lnTo>
                  <a:pt x="1893" y="14021"/>
                </a:lnTo>
                <a:lnTo>
                  <a:pt x="21600" y="21600"/>
                </a:lnTo>
                <a:lnTo>
                  <a:pt x="10145" y="6410"/>
                </a:lnTo>
                <a:lnTo>
                  <a:pt x="266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3" name="Shape 1127"/>
          <p:cNvSpPr/>
          <p:nvPr userDrawn="1"/>
        </p:nvSpPr>
        <p:spPr>
          <a:xfrm>
            <a:off x="9447169" y="2581042"/>
            <a:ext cx="1066662" cy="1080256"/>
          </a:xfrm>
          <a:custGeom>
            <a:avLst/>
            <a:gdLst/>
            <a:ahLst/>
            <a:cxnLst>
              <a:cxn ang="0">
                <a:pos x="wd2" y="hd2"/>
              </a:cxn>
              <a:cxn ang="5400000">
                <a:pos x="wd2" y="hd2"/>
              </a:cxn>
              <a:cxn ang="10800000">
                <a:pos x="wd2" y="hd2"/>
              </a:cxn>
              <a:cxn ang="16200000">
                <a:pos x="wd2" y="hd2"/>
              </a:cxn>
            </a:cxnLst>
            <a:rect l="0" t="0" r="r" b="b"/>
            <a:pathLst>
              <a:path w="21600" h="21600" extrusionOk="0">
                <a:moveTo>
                  <a:pt x="10278" y="0"/>
                </a:moveTo>
                <a:lnTo>
                  <a:pt x="9031" y="4527"/>
                </a:lnTo>
                <a:lnTo>
                  <a:pt x="0" y="12220"/>
                </a:lnTo>
                <a:lnTo>
                  <a:pt x="7625" y="19767"/>
                </a:lnTo>
                <a:lnTo>
                  <a:pt x="19142" y="21600"/>
                </a:lnTo>
                <a:lnTo>
                  <a:pt x="21600" y="17023"/>
                </a:lnTo>
                <a:lnTo>
                  <a:pt x="16477" y="10859"/>
                </a:lnTo>
                <a:lnTo>
                  <a:pt x="102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5" name="Shape 1129"/>
          <p:cNvSpPr/>
          <p:nvPr userDrawn="1"/>
        </p:nvSpPr>
        <p:spPr>
          <a:xfrm flipH="1">
            <a:off x="-2" y="3318934"/>
            <a:ext cx="12180363" cy="2017884"/>
          </a:xfrm>
          <a:custGeom>
            <a:avLst/>
            <a:gdLst/>
            <a:ahLst/>
            <a:cxnLst/>
            <a:rect l="l" t="t" r="r" b="b"/>
            <a:pathLst>
              <a:path w="12188825" h="2439618">
                <a:moveTo>
                  <a:pt x="12188825" y="0"/>
                </a:moveTo>
                <a:lnTo>
                  <a:pt x="12041450" y="33127"/>
                </a:lnTo>
                <a:cubicBezTo>
                  <a:pt x="11459853" y="174989"/>
                  <a:pt x="10919739" y="402649"/>
                  <a:pt x="10334888" y="540354"/>
                </a:cubicBezTo>
                <a:cubicBezTo>
                  <a:pt x="9708552" y="687886"/>
                  <a:pt x="9050493" y="727824"/>
                  <a:pt x="8394873" y="719004"/>
                </a:cubicBezTo>
                <a:cubicBezTo>
                  <a:pt x="7317901" y="704642"/>
                  <a:pt x="6254757" y="560008"/>
                  <a:pt x="5193240" y="423437"/>
                </a:cubicBezTo>
                <a:cubicBezTo>
                  <a:pt x="4099999" y="282709"/>
                  <a:pt x="3001062" y="150170"/>
                  <a:pt x="1890740" y="143745"/>
                </a:cubicBezTo>
                <a:cubicBezTo>
                  <a:pt x="1328868" y="140437"/>
                  <a:pt x="767453" y="169659"/>
                  <a:pt x="211644" y="231195"/>
                </a:cubicBezTo>
                <a:lnTo>
                  <a:pt x="0" y="258830"/>
                </a:lnTo>
                <a:lnTo>
                  <a:pt x="0" y="2439618"/>
                </a:lnTo>
                <a:lnTo>
                  <a:pt x="12188825" y="2439618"/>
                </a:ln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96" name="Shape 1130"/>
          <p:cNvSpPr/>
          <p:nvPr userDrawn="1"/>
        </p:nvSpPr>
        <p:spPr>
          <a:xfrm flipH="1">
            <a:off x="-2" y="3708400"/>
            <a:ext cx="12188824" cy="3149600"/>
          </a:xfrm>
          <a:custGeom>
            <a:avLst/>
            <a:gdLst/>
            <a:ahLst/>
            <a:cxnLst/>
            <a:rect l="l" t="t" r="r" b="b"/>
            <a:pathLst>
              <a:path w="12188821" h="3200398">
                <a:moveTo>
                  <a:pt x="8630050" y="428"/>
                </a:moveTo>
                <a:cubicBezTo>
                  <a:pt x="6729651" y="-14511"/>
                  <a:pt x="4775286" y="365600"/>
                  <a:pt x="2833186" y="545362"/>
                </a:cubicBezTo>
                <a:cubicBezTo>
                  <a:pt x="1963961" y="625853"/>
                  <a:pt x="1082383" y="664236"/>
                  <a:pt x="202183" y="660744"/>
                </a:cubicBezTo>
                <a:lnTo>
                  <a:pt x="0" y="657536"/>
                </a:lnTo>
                <a:lnTo>
                  <a:pt x="0" y="3200398"/>
                </a:lnTo>
                <a:lnTo>
                  <a:pt x="12188821" y="3200398"/>
                </a:lnTo>
                <a:lnTo>
                  <a:pt x="12188821" y="525726"/>
                </a:lnTo>
                <a:lnTo>
                  <a:pt x="12011104" y="496984"/>
                </a:lnTo>
                <a:cubicBezTo>
                  <a:pt x="11499700" y="404449"/>
                  <a:pt x="11023498" y="264405"/>
                  <a:pt x="10510008" y="169101"/>
                </a:cubicBezTo>
                <a:cubicBezTo>
                  <a:pt x="9890987" y="54281"/>
                  <a:pt x="9263516" y="5407"/>
                  <a:pt x="8630050" y="428"/>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sz="900">
              <a:solidFill>
                <a:srgbClr val="000000"/>
              </a:solidFill>
              <a:latin typeface="Calibri"/>
              <a:ea typeface="Calibri"/>
              <a:cs typeface="Calibri"/>
            </a:endParaRPr>
          </a:p>
        </p:txBody>
      </p:sp>
      <p:sp>
        <p:nvSpPr>
          <p:cNvPr id="7"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solidFill>
                  <a:schemeClr val="accent1"/>
                </a:solidFill>
              </a:defRPr>
            </a:lvl1pPr>
          </a:lstStyle>
          <a:p>
            <a:r>
              <a:rPr lang="en-US" smtClean="0"/>
              <a:t>Click to edit Master title style</a:t>
            </a:r>
            <a:endParaRPr lang="en-US" dirty="0"/>
          </a:p>
        </p:txBody>
      </p:sp>
      <p:sp>
        <p:nvSpPr>
          <p:cNvPr id="13" name="Text Placeholder 3"/>
          <p:cNvSpPr>
            <a:spLocks noGrp="1"/>
          </p:cNvSpPr>
          <p:nvPr userDrawn="1">
            <p:ph type="body" sz="quarter" idx="16"/>
          </p:nvPr>
        </p:nvSpPr>
        <p:spPr>
          <a:xfrm>
            <a:off x="571500" y="1081137"/>
            <a:ext cx="1148486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2829453724"/>
      </p:ext>
    </p:extLst>
  </p:cSld>
  <p:clrMapOvr>
    <a:masterClrMapping/>
  </p:clrMapOvr>
  <p:transition>
    <p:fade/>
  </p:transition>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tage_Content_Planes - Low">
    <p:spTree>
      <p:nvGrpSpPr>
        <p:cNvPr id="1" name=""/>
        <p:cNvGrpSpPr/>
        <p:nvPr/>
      </p:nvGrpSpPr>
      <p:grpSpPr>
        <a:xfrm>
          <a:off x="0" y="0"/>
          <a:ext cx="0" cy="0"/>
          <a:chOff x="0" y="0"/>
          <a:chExt cx="0" cy="0"/>
        </a:xfrm>
      </p:grpSpPr>
      <p:grpSp>
        <p:nvGrpSpPr>
          <p:cNvPr id="2" name="Group 1"/>
          <p:cNvGrpSpPr/>
          <p:nvPr userDrawn="1"/>
        </p:nvGrpSpPr>
        <p:grpSpPr>
          <a:xfrm>
            <a:off x="-64" y="4782403"/>
            <a:ext cx="12189016" cy="2075597"/>
            <a:chOff x="-64" y="4782403"/>
            <a:chExt cx="12189016" cy="2075597"/>
          </a:xfrm>
        </p:grpSpPr>
        <p:sp>
          <p:nvSpPr>
            <p:cNvPr id="381" name="Freeform 380"/>
            <p:cNvSpPr/>
            <p:nvPr userDrawn="1"/>
          </p:nvSpPr>
          <p:spPr>
            <a:xfrm>
              <a:off x="-64" y="5162698"/>
              <a:ext cx="12188952" cy="1140767"/>
            </a:xfrm>
            <a:custGeom>
              <a:avLst/>
              <a:gdLst>
                <a:gd name="connsiteX0" fmla="*/ 4800991 w 12188952"/>
                <a:gd name="connsiteY0" fmla="*/ 188 h 1140767"/>
                <a:gd name="connsiteX1" fmla="*/ 8852855 w 12188952"/>
                <a:gd name="connsiteY1" fmla="*/ 239092 h 1140767"/>
                <a:gd name="connsiteX2" fmla="*/ 12005258 w 12188952"/>
                <a:gd name="connsiteY2" fmla="*/ 258334 h 1140767"/>
                <a:gd name="connsiteX3" fmla="*/ 12188952 w 12188952"/>
                <a:gd name="connsiteY3" fmla="*/ 248362 h 1140767"/>
                <a:gd name="connsiteX4" fmla="*/ 12188952 w 12188952"/>
                <a:gd name="connsiteY4" fmla="*/ 1140060 h 1140767"/>
                <a:gd name="connsiteX5" fmla="*/ 0 w 12188952"/>
                <a:gd name="connsiteY5" fmla="*/ 1140767 h 1140767"/>
                <a:gd name="connsiteX6" fmla="*/ 0 w 12188952"/>
                <a:gd name="connsiteY6" fmla="*/ 113937 h 1140767"/>
                <a:gd name="connsiteX7" fmla="*/ 1133799 w 12188952"/>
                <a:gd name="connsiteY7" fmla="*/ 232165 h 1140767"/>
                <a:gd name="connsiteX8" fmla="*/ 2070181 w 12188952"/>
                <a:gd name="connsiteY8" fmla="*/ 250010 h 1140767"/>
                <a:gd name="connsiteX9" fmla="*/ 3486946 w 12188952"/>
                <a:gd name="connsiteY9" fmla="*/ 74135 h 1140767"/>
                <a:gd name="connsiteX10" fmla="*/ 4800991 w 12188952"/>
                <a:gd name="connsiteY10" fmla="*/ 188 h 114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1140767">
                  <a:moveTo>
                    <a:pt x="4800991" y="188"/>
                  </a:moveTo>
                  <a:cubicBezTo>
                    <a:pt x="6129323" y="-6361"/>
                    <a:pt x="7495376" y="160283"/>
                    <a:pt x="8852855" y="239092"/>
                  </a:cubicBezTo>
                  <a:cubicBezTo>
                    <a:pt x="9894397" y="299585"/>
                    <a:pt x="10961315" y="305826"/>
                    <a:pt x="12005258" y="258334"/>
                  </a:cubicBezTo>
                  <a:lnTo>
                    <a:pt x="12188952" y="248362"/>
                  </a:lnTo>
                  <a:lnTo>
                    <a:pt x="12188952" y="1140060"/>
                  </a:lnTo>
                  <a:lnTo>
                    <a:pt x="0" y="1140767"/>
                  </a:lnTo>
                  <a:lnTo>
                    <a:pt x="0" y="113937"/>
                  </a:lnTo>
                  <a:lnTo>
                    <a:pt x="1133799" y="232165"/>
                  </a:lnTo>
                  <a:cubicBezTo>
                    <a:pt x="1435563" y="262103"/>
                    <a:pt x="1758054" y="268267"/>
                    <a:pt x="2070181" y="250010"/>
                  </a:cubicBezTo>
                  <a:cubicBezTo>
                    <a:pt x="2576169" y="220424"/>
                    <a:pt x="3008392" y="129845"/>
                    <a:pt x="3486946" y="74135"/>
                  </a:cubicBezTo>
                  <a:cubicBezTo>
                    <a:pt x="3919627" y="23797"/>
                    <a:pt x="4358213" y="2371"/>
                    <a:pt x="4800991" y="188"/>
                  </a:cubicBez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a:solidFill>
                  <a:srgbClr val="000000"/>
                </a:solidFill>
                <a:latin typeface="Calibri"/>
                <a:ea typeface="Calibri"/>
                <a:cs typeface="Calibri"/>
              </a:endParaRPr>
            </a:p>
          </p:txBody>
        </p:sp>
        <p:sp>
          <p:nvSpPr>
            <p:cNvPr id="382" name="Shape 1110"/>
            <p:cNvSpPr/>
            <p:nvPr userDrawn="1"/>
          </p:nvSpPr>
          <p:spPr>
            <a:xfrm>
              <a:off x="10495625" y="5185493"/>
              <a:ext cx="189087"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3" name="Freeform 382"/>
            <p:cNvSpPr/>
            <p:nvPr userDrawn="1"/>
          </p:nvSpPr>
          <p:spPr>
            <a:xfrm>
              <a:off x="1876" y="5159906"/>
              <a:ext cx="12187012" cy="1698094"/>
            </a:xfrm>
            <a:custGeom>
              <a:avLst/>
              <a:gdLst>
                <a:gd name="connsiteX0" fmla="*/ 8769193 w 12187012"/>
                <a:gd name="connsiteY0" fmla="*/ 426 h 1698094"/>
                <a:gd name="connsiteX1" fmla="*/ 10167414 w 12187012"/>
                <a:gd name="connsiteY1" fmla="*/ 168110 h 1698094"/>
                <a:gd name="connsiteX2" fmla="*/ 11674936 w 12187012"/>
                <a:gd name="connsiteY2" fmla="*/ 566923 h 1698094"/>
                <a:gd name="connsiteX3" fmla="*/ 12177254 w 12187012"/>
                <a:gd name="connsiteY3" fmla="*/ 587672 h 1698094"/>
                <a:gd name="connsiteX4" fmla="*/ 12187012 w 12187012"/>
                <a:gd name="connsiteY4" fmla="*/ 586874 h 1698094"/>
                <a:gd name="connsiteX5" fmla="*/ 12187012 w 12187012"/>
                <a:gd name="connsiteY5" fmla="*/ 1698094 h 1698094"/>
                <a:gd name="connsiteX6" fmla="*/ 0 w 12187012"/>
                <a:gd name="connsiteY6" fmla="*/ 1698094 h 1698094"/>
                <a:gd name="connsiteX7" fmla="*/ 2665 w 12187012"/>
                <a:gd name="connsiteY7" fmla="*/ 437535 h 1698094"/>
                <a:gd name="connsiteX8" fmla="*/ 4457770 w 12187012"/>
                <a:gd name="connsiteY8" fmla="*/ 542163 h 1698094"/>
                <a:gd name="connsiteX9" fmla="*/ 8769193 w 12187012"/>
                <a:gd name="connsiteY9" fmla="*/ 426 h 16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7012" h="1698094">
                  <a:moveTo>
                    <a:pt x="8769193" y="426"/>
                  </a:moveTo>
                  <a:cubicBezTo>
                    <a:pt x="9240335" y="5377"/>
                    <a:pt x="9707016" y="53964"/>
                    <a:pt x="10167414" y="168110"/>
                  </a:cubicBezTo>
                  <a:cubicBezTo>
                    <a:pt x="10676624" y="294436"/>
                    <a:pt x="11136535" y="499833"/>
                    <a:pt x="11674936" y="566923"/>
                  </a:cubicBezTo>
                  <a:cubicBezTo>
                    <a:pt x="11840997" y="587622"/>
                    <a:pt x="12009815" y="594478"/>
                    <a:pt x="12177254" y="587672"/>
                  </a:cubicBezTo>
                  <a:lnTo>
                    <a:pt x="12187012" y="586874"/>
                  </a:lnTo>
                  <a:lnTo>
                    <a:pt x="12187012" y="1698094"/>
                  </a:lnTo>
                  <a:lnTo>
                    <a:pt x="0" y="1698094"/>
                  </a:lnTo>
                  <a:lnTo>
                    <a:pt x="2665" y="437535"/>
                  </a:lnTo>
                  <a:cubicBezTo>
                    <a:pt x="1454401" y="689256"/>
                    <a:pt x="2980087" y="725064"/>
                    <a:pt x="4457770" y="542163"/>
                  </a:cubicBezTo>
                  <a:cubicBezTo>
                    <a:pt x="5902209" y="363456"/>
                    <a:pt x="7355769" y="-14424"/>
                    <a:pt x="8769193" y="426"/>
                  </a:cubicBez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a:solidFill>
                  <a:srgbClr val="000000"/>
                </a:solidFill>
                <a:latin typeface="Calibri"/>
                <a:ea typeface="Calibri"/>
                <a:cs typeface="Calibri"/>
              </a:endParaRPr>
            </a:p>
          </p:txBody>
        </p:sp>
        <p:sp>
          <p:nvSpPr>
            <p:cNvPr id="384" name="Shape 1093"/>
            <p:cNvSpPr/>
            <p:nvPr/>
          </p:nvSpPr>
          <p:spPr>
            <a:xfrm>
              <a:off x="7607538" y="5642742"/>
              <a:ext cx="217273"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5" name="Shape 1094"/>
            <p:cNvSpPr/>
            <p:nvPr/>
          </p:nvSpPr>
          <p:spPr>
            <a:xfrm>
              <a:off x="7297413" y="5470983"/>
              <a:ext cx="402571" cy="5327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6" name="Shape 1095"/>
            <p:cNvSpPr/>
            <p:nvPr/>
          </p:nvSpPr>
          <p:spPr>
            <a:xfrm>
              <a:off x="6880649" y="5253080"/>
              <a:ext cx="481194" cy="7493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7" name="Shape 1096"/>
            <p:cNvSpPr/>
            <p:nvPr/>
          </p:nvSpPr>
          <p:spPr>
            <a:xfrm>
              <a:off x="6741196" y="5600789"/>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8" name="Shape 1097"/>
            <p:cNvSpPr/>
            <p:nvPr/>
          </p:nvSpPr>
          <p:spPr>
            <a:xfrm>
              <a:off x="6616158" y="5471946"/>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9" name="Shape 1098"/>
            <p:cNvSpPr/>
            <p:nvPr/>
          </p:nvSpPr>
          <p:spPr>
            <a:xfrm>
              <a:off x="7209248" y="5638595"/>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4" name="Shape 1122"/>
            <p:cNvSpPr/>
            <p:nvPr/>
          </p:nvSpPr>
          <p:spPr>
            <a:xfrm>
              <a:off x="680764" y="5740081"/>
              <a:ext cx="165718" cy="2421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7" name="Shape 1130"/>
            <p:cNvSpPr/>
            <p:nvPr/>
          </p:nvSpPr>
          <p:spPr>
            <a:xfrm>
              <a:off x="7722550" y="5549569"/>
              <a:ext cx="241014" cy="3926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9" name="Shape 1094"/>
            <p:cNvSpPr/>
            <p:nvPr userDrawn="1"/>
          </p:nvSpPr>
          <p:spPr>
            <a:xfrm>
              <a:off x="11211040" y="5156271"/>
              <a:ext cx="271966" cy="359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0" name="Shape 1095"/>
            <p:cNvSpPr/>
            <p:nvPr userDrawn="1"/>
          </p:nvSpPr>
          <p:spPr>
            <a:xfrm>
              <a:off x="11723837" y="4964442"/>
              <a:ext cx="325082" cy="5062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1" name="Shape 1097"/>
            <p:cNvSpPr/>
            <p:nvPr userDrawn="1"/>
          </p:nvSpPr>
          <p:spPr>
            <a:xfrm>
              <a:off x="6895724" y="5074829"/>
              <a:ext cx="246798"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2" name="Shape 1098"/>
            <p:cNvSpPr/>
            <p:nvPr userDrawn="1"/>
          </p:nvSpPr>
          <p:spPr>
            <a:xfrm>
              <a:off x="11621098" y="5220303"/>
              <a:ext cx="189086"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3" name="Shape 1099"/>
            <p:cNvSpPr/>
            <p:nvPr userDrawn="1"/>
          </p:nvSpPr>
          <p:spPr>
            <a:xfrm>
              <a:off x="5312852" y="4921846"/>
              <a:ext cx="212518"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4" name="Shape 1102"/>
            <p:cNvSpPr/>
            <p:nvPr userDrawn="1"/>
          </p:nvSpPr>
          <p:spPr>
            <a:xfrm>
              <a:off x="6036611" y="4982627"/>
              <a:ext cx="278631" cy="267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5" name="Shape 1103"/>
            <p:cNvSpPr/>
            <p:nvPr userDrawn="1"/>
          </p:nvSpPr>
          <p:spPr>
            <a:xfrm>
              <a:off x="6540267" y="4892726"/>
              <a:ext cx="278631" cy="3817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6" name="Shape 1104"/>
            <p:cNvSpPr/>
            <p:nvPr userDrawn="1"/>
          </p:nvSpPr>
          <p:spPr>
            <a:xfrm>
              <a:off x="6437051" y="5083937"/>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7" name="Shape 1106"/>
            <p:cNvSpPr/>
            <p:nvPr userDrawn="1"/>
          </p:nvSpPr>
          <p:spPr>
            <a:xfrm>
              <a:off x="5510614" y="5009668"/>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8" name="Shape 1107"/>
            <p:cNvSpPr/>
            <p:nvPr userDrawn="1"/>
          </p:nvSpPr>
          <p:spPr>
            <a:xfrm>
              <a:off x="6195755" y="5066242"/>
              <a:ext cx="191584"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9" name="Shape 1109"/>
            <p:cNvSpPr/>
            <p:nvPr userDrawn="1"/>
          </p:nvSpPr>
          <p:spPr>
            <a:xfrm>
              <a:off x="2495141" y="5195669"/>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0" name="Shape 1111"/>
            <p:cNvSpPr/>
            <p:nvPr userDrawn="1"/>
          </p:nvSpPr>
          <p:spPr>
            <a:xfrm>
              <a:off x="2679633" y="5017020"/>
              <a:ext cx="246798" cy="34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1" name="Shape 1112"/>
            <p:cNvSpPr/>
            <p:nvPr userDrawn="1"/>
          </p:nvSpPr>
          <p:spPr>
            <a:xfrm>
              <a:off x="3543096" y="4961277"/>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2" name="Shape 1113"/>
            <p:cNvSpPr/>
            <p:nvPr userDrawn="1"/>
          </p:nvSpPr>
          <p:spPr>
            <a:xfrm>
              <a:off x="2999540" y="5064579"/>
              <a:ext cx="246798" cy="2860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3" name="Shape 1116"/>
            <p:cNvSpPr/>
            <p:nvPr userDrawn="1"/>
          </p:nvSpPr>
          <p:spPr>
            <a:xfrm>
              <a:off x="3739543" y="5046703"/>
              <a:ext cx="147134" cy="2269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4" name="Shape 1118"/>
            <p:cNvSpPr/>
            <p:nvPr userDrawn="1"/>
          </p:nvSpPr>
          <p:spPr>
            <a:xfrm>
              <a:off x="1483797" y="5346612"/>
              <a:ext cx="95654" cy="816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5" name="Shape 1119"/>
            <p:cNvSpPr/>
            <p:nvPr userDrawn="1"/>
          </p:nvSpPr>
          <p:spPr>
            <a:xfrm>
              <a:off x="1543671" y="5198519"/>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6" name="Shape 1120"/>
            <p:cNvSpPr/>
            <p:nvPr userDrawn="1"/>
          </p:nvSpPr>
          <p:spPr>
            <a:xfrm>
              <a:off x="1711822" y="5264265"/>
              <a:ext cx="191585"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7" name="Shape 1121"/>
            <p:cNvSpPr/>
            <p:nvPr userDrawn="1"/>
          </p:nvSpPr>
          <p:spPr>
            <a:xfrm>
              <a:off x="2419978" y="5314359"/>
              <a:ext cx="79642" cy="763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8" name="Shape 1122"/>
            <p:cNvSpPr/>
            <p:nvPr userDrawn="1"/>
          </p:nvSpPr>
          <p:spPr>
            <a:xfrm>
              <a:off x="863280" y="5252138"/>
              <a:ext cx="146124" cy="16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9" name="Shape 1123"/>
            <p:cNvSpPr/>
            <p:nvPr userDrawn="1"/>
          </p:nvSpPr>
          <p:spPr>
            <a:xfrm>
              <a:off x="928978" y="5114810"/>
              <a:ext cx="311788" cy="29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0" name="Shape 1124"/>
            <p:cNvSpPr/>
            <p:nvPr userDrawn="1"/>
          </p:nvSpPr>
          <p:spPr>
            <a:xfrm>
              <a:off x="354677" y="5092963"/>
              <a:ext cx="321269" cy="30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1" name="Shape 1125"/>
            <p:cNvSpPr/>
            <p:nvPr userDrawn="1"/>
          </p:nvSpPr>
          <p:spPr>
            <a:xfrm>
              <a:off x="70315" y="4890168"/>
              <a:ext cx="396328" cy="495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2" name="Shape 1126"/>
            <p:cNvSpPr/>
            <p:nvPr userDrawn="1"/>
          </p:nvSpPr>
          <p:spPr>
            <a:xfrm>
              <a:off x="4093428" y="5001883"/>
              <a:ext cx="194557" cy="2089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3" name="Shape 1127"/>
            <p:cNvSpPr/>
            <p:nvPr userDrawn="1"/>
          </p:nvSpPr>
          <p:spPr>
            <a:xfrm>
              <a:off x="4693225" y="4891195"/>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4" name="Shape 1128"/>
            <p:cNvSpPr/>
            <p:nvPr userDrawn="1"/>
          </p:nvSpPr>
          <p:spPr>
            <a:xfrm>
              <a:off x="4600130" y="4992785"/>
              <a:ext cx="194557"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5" name="Shape 1130"/>
            <p:cNvSpPr/>
            <p:nvPr userDrawn="1"/>
          </p:nvSpPr>
          <p:spPr>
            <a:xfrm>
              <a:off x="11132938" y="5246636"/>
              <a:ext cx="162822"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7" name="Shape 1124"/>
            <p:cNvSpPr/>
            <p:nvPr/>
          </p:nvSpPr>
          <p:spPr>
            <a:xfrm>
              <a:off x="140677" y="5239334"/>
              <a:ext cx="364345" cy="4559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8" name="Shape 1123"/>
            <p:cNvSpPr/>
            <p:nvPr/>
          </p:nvSpPr>
          <p:spPr>
            <a:xfrm>
              <a:off x="408554" y="5367929"/>
              <a:ext cx="374631" cy="359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9" name="Shape 1110"/>
            <p:cNvSpPr/>
            <p:nvPr/>
          </p:nvSpPr>
          <p:spPr>
            <a:xfrm>
              <a:off x="2059233" y="5447956"/>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0" name="Shape 1112"/>
            <p:cNvSpPr/>
            <p:nvPr/>
          </p:nvSpPr>
          <p:spPr>
            <a:xfrm>
              <a:off x="3121199" y="5339916"/>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1" name="Shape 1115"/>
            <p:cNvSpPr/>
            <p:nvPr/>
          </p:nvSpPr>
          <p:spPr>
            <a:xfrm>
              <a:off x="3331596" y="5442836"/>
              <a:ext cx="21629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2" name="Shape 1117"/>
            <p:cNvSpPr/>
            <p:nvPr/>
          </p:nvSpPr>
          <p:spPr>
            <a:xfrm>
              <a:off x="1943439" y="5497929"/>
              <a:ext cx="190918"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3" name="Shape 1118"/>
            <p:cNvSpPr/>
            <p:nvPr/>
          </p:nvSpPr>
          <p:spPr>
            <a:xfrm>
              <a:off x="847043" y="5612161"/>
              <a:ext cx="141591" cy="1209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6466"/>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4" name="Shape 1119"/>
            <p:cNvSpPr/>
            <p:nvPr/>
          </p:nvSpPr>
          <p:spPr>
            <a:xfrm>
              <a:off x="1117885" y="5294538"/>
              <a:ext cx="326355" cy="442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5" name="Shape 1120"/>
            <p:cNvSpPr/>
            <p:nvPr/>
          </p:nvSpPr>
          <p:spPr>
            <a:xfrm>
              <a:off x="1380175" y="5472810"/>
              <a:ext cx="283590"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6" name="Shape 1126"/>
            <p:cNvSpPr/>
            <p:nvPr/>
          </p:nvSpPr>
          <p:spPr>
            <a:xfrm>
              <a:off x="3715652" y="5397690"/>
              <a:ext cx="287990"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7" name="Shape 1131"/>
            <p:cNvSpPr/>
            <p:nvPr/>
          </p:nvSpPr>
          <p:spPr>
            <a:xfrm>
              <a:off x="3930064" y="5496986"/>
              <a:ext cx="205996"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8" name="Shape 1110"/>
            <p:cNvSpPr/>
            <p:nvPr userDrawn="1"/>
          </p:nvSpPr>
          <p:spPr>
            <a:xfrm>
              <a:off x="2617449" y="5329295"/>
              <a:ext cx="246799"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9" name="Shape 1111"/>
            <p:cNvSpPr/>
            <p:nvPr/>
          </p:nvSpPr>
          <p:spPr>
            <a:xfrm>
              <a:off x="2966560" y="5366047"/>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0" name="Shape 1103"/>
            <p:cNvSpPr/>
            <p:nvPr/>
          </p:nvSpPr>
          <p:spPr>
            <a:xfrm>
              <a:off x="7166276" y="4925034"/>
              <a:ext cx="412438" cy="5651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1" name="Shape 1109"/>
            <p:cNvSpPr/>
            <p:nvPr userDrawn="1"/>
          </p:nvSpPr>
          <p:spPr>
            <a:xfrm>
              <a:off x="8533799" y="4935651"/>
              <a:ext cx="279891" cy="3502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2" name="Shape 1110"/>
            <p:cNvSpPr/>
            <p:nvPr userDrawn="1"/>
          </p:nvSpPr>
          <p:spPr>
            <a:xfrm>
              <a:off x="8083027" y="4838879"/>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3" name="Shape 1112"/>
            <p:cNvSpPr/>
            <p:nvPr userDrawn="1"/>
          </p:nvSpPr>
          <p:spPr>
            <a:xfrm>
              <a:off x="9126273" y="4841907"/>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4" name="Shape 1113"/>
            <p:cNvSpPr/>
            <p:nvPr userDrawn="1"/>
          </p:nvSpPr>
          <p:spPr>
            <a:xfrm>
              <a:off x="8830383" y="4897983"/>
              <a:ext cx="279890" cy="4233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5" name="Shape 1114"/>
            <p:cNvSpPr/>
            <p:nvPr userDrawn="1"/>
          </p:nvSpPr>
          <p:spPr>
            <a:xfrm>
              <a:off x="9672531" y="4969255"/>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6" name="Shape 1115"/>
            <p:cNvSpPr/>
            <p:nvPr userDrawn="1"/>
          </p:nvSpPr>
          <p:spPr>
            <a:xfrm>
              <a:off x="9353774" y="5022741"/>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7" name="Shape 1116"/>
            <p:cNvSpPr/>
            <p:nvPr userDrawn="1"/>
          </p:nvSpPr>
          <p:spPr>
            <a:xfrm>
              <a:off x="9593847" y="5068551"/>
              <a:ext cx="166863" cy="335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8" name="Shape 1117"/>
            <p:cNvSpPr/>
            <p:nvPr userDrawn="1"/>
          </p:nvSpPr>
          <p:spPr>
            <a:xfrm>
              <a:off x="8032680" y="5038771"/>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9" name="Shape 1131"/>
            <p:cNvSpPr/>
            <p:nvPr userDrawn="1"/>
          </p:nvSpPr>
          <p:spPr>
            <a:xfrm>
              <a:off x="10004628" y="5121016"/>
              <a:ext cx="157825"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450" name="Shape 1111"/>
            <p:cNvSpPr/>
            <p:nvPr userDrawn="1"/>
          </p:nvSpPr>
          <p:spPr>
            <a:xfrm>
              <a:off x="8670049" y="4782403"/>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1" name="Shape 1110"/>
            <p:cNvSpPr/>
            <p:nvPr userDrawn="1"/>
          </p:nvSpPr>
          <p:spPr>
            <a:xfrm>
              <a:off x="10262340" y="5319418"/>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2" name="Shape 1114"/>
            <p:cNvSpPr/>
            <p:nvPr userDrawn="1"/>
          </p:nvSpPr>
          <p:spPr>
            <a:xfrm>
              <a:off x="11851844" y="5449794"/>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3" name="Shape 1115"/>
            <p:cNvSpPr/>
            <p:nvPr userDrawn="1"/>
          </p:nvSpPr>
          <p:spPr>
            <a:xfrm>
              <a:off x="11533087" y="5503280"/>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4" name="Shape 1117"/>
            <p:cNvSpPr/>
            <p:nvPr userDrawn="1"/>
          </p:nvSpPr>
          <p:spPr>
            <a:xfrm>
              <a:off x="10211993" y="5519310"/>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5" name="Shape 1111"/>
            <p:cNvSpPr/>
            <p:nvPr userDrawn="1"/>
          </p:nvSpPr>
          <p:spPr>
            <a:xfrm>
              <a:off x="10849362" y="5262942"/>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6" name="Freeform 455"/>
            <p:cNvSpPr/>
            <p:nvPr userDrawn="1"/>
          </p:nvSpPr>
          <p:spPr>
            <a:xfrm>
              <a:off x="0" y="5646706"/>
              <a:ext cx="12188952" cy="1211294"/>
            </a:xfrm>
            <a:custGeom>
              <a:avLst/>
              <a:gdLst>
                <a:gd name="connsiteX0" fmla="*/ 3098577 w 12188952"/>
                <a:gd name="connsiteY0" fmla="*/ 712 h 1211294"/>
                <a:gd name="connsiteX1" fmla="*/ 5043315 w 12188952"/>
                <a:gd name="connsiteY1" fmla="*/ 47561 h 1211294"/>
                <a:gd name="connsiteX2" fmla="*/ 10212949 w 12188952"/>
                <a:gd name="connsiteY2" fmla="*/ 356170 h 1211294"/>
                <a:gd name="connsiteX3" fmla="*/ 11849001 w 12188952"/>
                <a:gd name="connsiteY3" fmla="*/ 256729 h 1211294"/>
                <a:gd name="connsiteX4" fmla="*/ 12188952 w 12188952"/>
                <a:gd name="connsiteY4" fmla="*/ 214285 h 1211294"/>
                <a:gd name="connsiteX5" fmla="*/ 12188952 w 12188952"/>
                <a:gd name="connsiteY5" fmla="*/ 1211294 h 1211294"/>
                <a:gd name="connsiteX6" fmla="*/ 0 w 12188952"/>
                <a:gd name="connsiteY6" fmla="*/ 1211294 h 1211294"/>
                <a:gd name="connsiteX7" fmla="*/ 0 w 12188952"/>
                <a:gd name="connsiteY7" fmla="*/ 175115 h 1211294"/>
                <a:gd name="connsiteX8" fmla="*/ 506734 w 12188952"/>
                <a:gd name="connsiteY8" fmla="*/ 124695 h 1211294"/>
                <a:gd name="connsiteX9" fmla="*/ 3098577 w 12188952"/>
                <a:gd name="connsiteY9" fmla="*/ 712 h 121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8952" h="1211294">
                  <a:moveTo>
                    <a:pt x="3098577" y="712"/>
                  </a:moveTo>
                  <a:cubicBezTo>
                    <a:pt x="3747109" y="-3640"/>
                    <a:pt x="4395661" y="11983"/>
                    <a:pt x="5043315" y="47561"/>
                  </a:cubicBezTo>
                  <a:cubicBezTo>
                    <a:pt x="6765753" y="142323"/>
                    <a:pt x="8482970" y="378880"/>
                    <a:pt x="10212949" y="356170"/>
                  </a:cubicBezTo>
                  <a:cubicBezTo>
                    <a:pt x="10759442" y="348993"/>
                    <a:pt x="11305608" y="315814"/>
                    <a:pt x="11849001" y="256729"/>
                  </a:cubicBezTo>
                  <a:lnTo>
                    <a:pt x="12188952" y="214285"/>
                  </a:lnTo>
                  <a:lnTo>
                    <a:pt x="12188952" y="1211294"/>
                  </a:lnTo>
                  <a:lnTo>
                    <a:pt x="0" y="1211294"/>
                  </a:lnTo>
                  <a:lnTo>
                    <a:pt x="0" y="175115"/>
                  </a:lnTo>
                  <a:lnTo>
                    <a:pt x="506734" y="124695"/>
                  </a:lnTo>
                  <a:cubicBezTo>
                    <a:pt x="1369195" y="47828"/>
                    <a:pt x="2233868" y="6515"/>
                    <a:pt x="3098577" y="712"/>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a:solidFill>
                  <a:srgbClr val="000000"/>
                </a:solidFill>
                <a:latin typeface="Calibri"/>
                <a:ea typeface="Calibri"/>
                <a:cs typeface="Calibri"/>
              </a:endParaRPr>
            </a:p>
          </p:txBody>
        </p:sp>
      </p:grpSp>
      <p:sp>
        <p:nvSpPr>
          <p:cNvPr id="3" name="Content Placeholder 2"/>
          <p:cNvSpPr>
            <a:spLocks noGrp="1"/>
          </p:cNvSpPr>
          <p:nvPr userDrawn="1">
            <p:ph sz="quarter" idx="11"/>
          </p:nvPr>
        </p:nvSpPr>
        <p:spPr>
          <a:xfrm>
            <a:off x="571500" y="1764284"/>
            <a:ext cx="5303520" cy="3093966"/>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userDrawn="1">
            <p:ph sz="quarter" idx="12"/>
          </p:nvPr>
        </p:nvSpPr>
        <p:spPr>
          <a:xfrm>
            <a:off x="6313932" y="1764284"/>
            <a:ext cx="5303520" cy="3093966"/>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3"/>
          <p:cNvSpPr>
            <a:spLocks noGrp="1"/>
          </p:cNvSpPr>
          <p:nvPr userDrawn="1">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19" name="Title 2"/>
          <p:cNvSpPr>
            <a:spLocks noGrp="1"/>
          </p:cNvSpPr>
          <p:nvPr userDrawn="1">
            <p:ph type="title"/>
          </p:nvPr>
        </p:nvSpPr>
        <p:spPr>
          <a:xfrm>
            <a:off x="571500" y="63500"/>
            <a:ext cx="11045952" cy="990119"/>
          </a:xfrm>
        </p:spPr>
        <p:txBody>
          <a:bodyPr/>
          <a:lstStyle>
            <a:lvl1pPr>
              <a:lnSpc>
                <a:spcPct val="95000"/>
              </a:lnSpc>
              <a:defRPr spc="0"/>
            </a:lvl1pPr>
          </a:lstStyle>
          <a:p>
            <a:r>
              <a:rPr lang="en-US" smtClean="0"/>
              <a:t>Click to edit Master title style</a:t>
            </a:r>
            <a:endParaRPr lang="en-US" dirty="0"/>
          </a:p>
        </p:txBody>
      </p:sp>
    </p:spTree>
    <p:extLst>
      <p:ext uri="{BB962C8B-B14F-4D97-AF65-F5344CB8AC3E}">
        <p14:creationId xmlns:p14="http://schemas.microsoft.com/office/powerpoint/2010/main" val="730034099"/>
      </p:ext>
    </p:extLst>
  </p:cSld>
  <p:clrMapOvr>
    <a:masterClrMapping/>
  </p:clrMapOvr>
  <p:transition>
    <p:fade/>
  </p:transition>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tage_Content_Planes - High">
    <p:spTree>
      <p:nvGrpSpPr>
        <p:cNvPr id="1" name=""/>
        <p:cNvGrpSpPr/>
        <p:nvPr/>
      </p:nvGrpSpPr>
      <p:grpSpPr>
        <a:xfrm>
          <a:off x="0" y="0"/>
          <a:ext cx="0" cy="0"/>
          <a:chOff x="0" y="0"/>
          <a:chExt cx="0" cy="0"/>
        </a:xfrm>
      </p:grpSpPr>
      <p:sp>
        <p:nvSpPr>
          <p:cNvPr id="18"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19" name="Title 2"/>
          <p:cNvSpPr>
            <a:spLocks noGrp="1"/>
          </p:cNvSpPr>
          <p:nvPr>
            <p:ph type="title"/>
          </p:nvPr>
        </p:nvSpPr>
        <p:spPr>
          <a:xfrm>
            <a:off x="571500" y="63500"/>
            <a:ext cx="11045952" cy="990119"/>
          </a:xfrm>
        </p:spPr>
        <p:txBody>
          <a:bodyPr/>
          <a:lstStyle>
            <a:lvl1pPr>
              <a:lnSpc>
                <a:spcPct val="95000"/>
              </a:lnSpc>
              <a:defRPr spc="0"/>
            </a:lvl1pPr>
          </a:lstStyle>
          <a:p>
            <a:r>
              <a:rPr lang="en-US" smtClean="0"/>
              <a:t>Click to edit Master title style</a:t>
            </a:r>
            <a:endParaRPr lang="en-US" dirty="0"/>
          </a:p>
        </p:txBody>
      </p:sp>
      <p:grpSp>
        <p:nvGrpSpPr>
          <p:cNvPr id="3" name="Group 2"/>
          <p:cNvGrpSpPr/>
          <p:nvPr userDrawn="1"/>
        </p:nvGrpSpPr>
        <p:grpSpPr>
          <a:xfrm>
            <a:off x="0" y="1527441"/>
            <a:ext cx="12189016" cy="5330559"/>
            <a:chOff x="0" y="1527441"/>
            <a:chExt cx="12189016" cy="5330559"/>
          </a:xfrm>
        </p:grpSpPr>
        <p:sp>
          <p:nvSpPr>
            <p:cNvPr id="141" name="Freeform 140"/>
            <p:cNvSpPr/>
            <p:nvPr userDrawn="1"/>
          </p:nvSpPr>
          <p:spPr>
            <a:xfrm>
              <a:off x="0" y="1907736"/>
              <a:ext cx="12188952" cy="1140767"/>
            </a:xfrm>
            <a:custGeom>
              <a:avLst/>
              <a:gdLst>
                <a:gd name="connsiteX0" fmla="*/ 4800991 w 12188952"/>
                <a:gd name="connsiteY0" fmla="*/ 188 h 1140767"/>
                <a:gd name="connsiteX1" fmla="*/ 8852855 w 12188952"/>
                <a:gd name="connsiteY1" fmla="*/ 239092 h 1140767"/>
                <a:gd name="connsiteX2" fmla="*/ 12005258 w 12188952"/>
                <a:gd name="connsiteY2" fmla="*/ 258334 h 1140767"/>
                <a:gd name="connsiteX3" fmla="*/ 12188952 w 12188952"/>
                <a:gd name="connsiteY3" fmla="*/ 248362 h 1140767"/>
                <a:gd name="connsiteX4" fmla="*/ 12188952 w 12188952"/>
                <a:gd name="connsiteY4" fmla="*/ 1140060 h 1140767"/>
                <a:gd name="connsiteX5" fmla="*/ 0 w 12188952"/>
                <a:gd name="connsiteY5" fmla="*/ 1140767 h 1140767"/>
                <a:gd name="connsiteX6" fmla="*/ 0 w 12188952"/>
                <a:gd name="connsiteY6" fmla="*/ 113937 h 1140767"/>
                <a:gd name="connsiteX7" fmla="*/ 1133799 w 12188952"/>
                <a:gd name="connsiteY7" fmla="*/ 232165 h 1140767"/>
                <a:gd name="connsiteX8" fmla="*/ 2070181 w 12188952"/>
                <a:gd name="connsiteY8" fmla="*/ 250010 h 1140767"/>
                <a:gd name="connsiteX9" fmla="*/ 3486946 w 12188952"/>
                <a:gd name="connsiteY9" fmla="*/ 74135 h 1140767"/>
                <a:gd name="connsiteX10" fmla="*/ 4800991 w 12188952"/>
                <a:gd name="connsiteY10" fmla="*/ 188 h 114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1140767">
                  <a:moveTo>
                    <a:pt x="4800991" y="188"/>
                  </a:moveTo>
                  <a:cubicBezTo>
                    <a:pt x="6129323" y="-6361"/>
                    <a:pt x="7495376" y="160283"/>
                    <a:pt x="8852855" y="239092"/>
                  </a:cubicBezTo>
                  <a:cubicBezTo>
                    <a:pt x="9894397" y="299585"/>
                    <a:pt x="10961315" y="305826"/>
                    <a:pt x="12005258" y="258334"/>
                  </a:cubicBezTo>
                  <a:lnTo>
                    <a:pt x="12188952" y="248362"/>
                  </a:lnTo>
                  <a:lnTo>
                    <a:pt x="12188952" y="1140060"/>
                  </a:lnTo>
                  <a:lnTo>
                    <a:pt x="0" y="1140767"/>
                  </a:lnTo>
                  <a:lnTo>
                    <a:pt x="0" y="113937"/>
                  </a:lnTo>
                  <a:lnTo>
                    <a:pt x="1133799" y="232165"/>
                  </a:lnTo>
                  <a:cubicBezTo>
                    <a:pt x="1435563" y="262103"/>
                    <a:pt x="1758054" y="268267"/>
                    <a:pt x="2070181" y="250010"/>
                  </a:cubicBezTo>
                  <a:cubicBezTo>
                    <a:pt x="2576169" y="220424"/>
                    <a:pt x="3008392" y="129845"/>
                    <a:pt x="3486946" y="74135"/>
                  </a:cubicBezTo>
                  <a:cubicBezTo>
                    <a:pt x="3919627" y="23797"/>
                    <a:pt x="4358213" y="2371"/>
                    <a:pt x="4800991" y="188"/>
                  </a:cubicBez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a:solidFill>
                  <a:srgbClr val="000000"/>
                </a:solidFill>
                <a:latin typeface="Calibri"/>
                <a:ea typeface="Calibri"/>
                <a:cs typeface="Calibri"/>
              </a:endParaRPr>
            </a:p>
          </p:txBody>
        </p:sp>
        <p:sp>
          <p:nvSpPr>
            <p:cNvPr id="82" name="Shape 1131"/>
            <p:cNvSpPr/>
            <p:nvPr userDrawn="1"/>
          </p:nvSpPr>
          <p:spPr>
            <a:xfrm>
              <a:off x="3972397" y="2254253"/>
              <a:ext cx="205996"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1110"/>
            <p:cNvSpPr/>
            <p:nvPr userDrawn="1"/>
          </p:nvSpPr>
          <p:spPr>
            <a:xfrm>
              <a:off x="10495689" y="1930531"/>
              <a:ext cx="189087"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Freeform 142"/>
            <p:cNvSpPr/>
            <p:nvPr userDrawn="1"/>
          </p:nvSpPr>
          <p:spPr>
            <a:xfrm>
              <a:off x="1940" y="1904944"/>
              <a:ext cx="12187012" cy="1698094"/>
            </a:xfrm>
            <a:custGeom>
              <a:avLst/>
              <a:gdLst>
                <a:gd name="connsiteX0" fmla="*/ 8769193 w 12187012"/>
                <a:gd name="connsiteY0" fmla="*/ 426 h 1698094"/>
                <a:gd name="connsiteX1" fmla="*/ 10167414 w 12187012"/>
                <a:gd name="connsiteY1" fmla="*/ 168110 h 1698094"/>
                <a:gd name="connsiteX2" fmla="*/ 11674936 w 12187012"/>
                <a:gd name="connsiteY2" fmla="*/ 566923 h 1698094"/>
                <a:gd name="connsiteX3" fmla="*/ 12177254 w 12187012"/>
                <a:gd name="connsiteY3" fmla="*/ 587672 h 1698094"/>
                <a:gd name="connsiteX4" fmla="*/ 12187012 w 12187012"/>
                <a:gd name="connsiteY4" fmla="*/ 586874 h 1698094"/>
                <a:gd name="connsiteX5" fmla="*/ 12187012 w 12187012"/>
                <a:gd name="connsiteY5" fmla="*/ 1698094 h 1698094"/>
                <a:gd name="connsiteX6" fmla="*/ 0 w 12187012"/>
                <a:gd name="connsiteY6" fmla="*/ 1698094 h 1698094"/>
                <a:gd name="connsiteX7" fmla="*/ 2665 w 12187012"/>
                <a:gd name="connsiteY7" fmla="*/ 437535 h 1698094"/>
                <a:gd name="connsiteX8" fmla="*/ 4457770 w 12187012"/>
                <a:gd name="connsiteY8" fmla="*/ 542163 h 1698094"/>
                <a:gd name="connsiteX9" fmla="*/ 8769193 w 12187012"/>
                <a:gd name="connsiteY9" fmla="*/ 426 h 16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7012" h="1698094">
                  <a:moveTo>
                    <a:pt x="8769193" y="426"/>
                  </a:moveTo>
                  <a:cubicBezTo>
                    <a:pt x="9240335" y="5377"/>
                    <a:pt x="9707016" y="53964"/>
                    <a:pt x="10167414" y="168110"/>
                  </a:cubicBezTo>
                  <a:cubicBezTo>
                    <a:pt x="10676624" y="294436"/>
                    <a:pt x="11136535" y="499833"/>
                    <a:pt x="11674936" y="566923"/>
                  </a:cubicBezTo>
                  <a:cubicBezTo>
                    <a:pt x="11840997" y="587622"/>
                    <a:pt x="12009815" y="594478"/>
                    <a:pt x="12177254" y="587672"/>
                  </a:cubicBezTo>
                  <a:lnTo>
                    <a:pt x="12187012" y="586874"/>
                  </a:lnTo>
                  <a:lnTo>
                    <a:pt x="12187012" y="1698094"/>
                  </a:lnTo>
                  <a:lnTo>
                    <a:pt x="0" y="1698094"/>
                  </a:lnTo>
                  <a:lnTo>
                    <a:pt x="2665" y="437535"/>
                  </a:lnTo>
                  <a:cubicBezTo>
                    <a:pt x="1454401" y="689256"/>
                    <a:pt x="2980087" y="725064"/>
                    <a:pt x="4457770" y="542163"/>
                  </a:cubicBezTo>
                  <a:cubicBezTo>
                    <a:pt x="5902209" y="363456"/>
                    <a:pt x="7355769" y="-14424"/>
                    <a:pt x="8769193" y="426"/>
                  </a:cubicBez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a:solidFill>
                  <a:srgbClr val="000000"/>
                </a:solidFill>
                <a:latin typeface="Calibri"/>
                <a:ea typeface="Calibri"/>
                <a:cs typeface="Calibri"/>
              </a:endParaRPr>
            </a:p>
          </p:txBody>
        </p:sp>
        <p:sp>
          <p:nvSpPr>
            <p:cNvPr id="144" name="Shape 1093"/>
            <p:cNvSpPr/>
            <p:nvPr/>
          </p:nvSpPr>
          <p:spPr>
            <a:xfrm>
              <a:off x="7607602" y="2387780"/>
              <a:ext cx="217273"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5" name="Shape 1094"/>
            <p:cNvSpPr/>
            <p:nvPr/>
          </p:nvSpPr>
          <p:spPr>
            <a:xfrm>
              <a:off x="7297477" y="2216021"/>
              <a:ext cx="402571" cy="5327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1095"/>
            <p:cNvSpPr/>
            <p:nvPr/>
          </p:nvSpPr>
          <p:spPr>
            <a:xfrm>
              <a:off x="6880713" y="1998118"/>
              <a:ext cx="481194" cy="7493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1096"/>
            <p:cNvSpPr/>
            <p:nvPr/>
          </p:nvSpPr>
          <p:spPr>
            <a:xfrm>
              <a:off x="6741260" y="2345827"/>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9" name="Shape 1097"/>
            <p:cNvSpPr/>
            <p:nvPr/>
          </p:nvSpPr>
          <p:spPr>
            <a:xfrm>
              <a:off x="6616222" y="2216984"/>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1" name="Shape 1098"/>
            <p:cNvSpPr/>
            <p:nvPr/>
          </p:nvSpPr>
          <p:spPr>
            <a:xfrm>
              <a:off x="7209312" y="2383633"/>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6" name="Shape 1122"/>
            <p:cNvSpPr/>
            <p:nvPr/>
          </p:nvSpPr>
          <p:spPr>
            <a:xfrm>
              <a:off x="680828" y="2485119"/>
              <a:ext cx="165718" cy="2421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9" name="Shape 1130"/>
            <p:cNvSpPr/>
            <p:nvPr/>
          </p:nvSpPr>
          <p:spPr>
            <a:xfrm>
              <a:off x="7722614" y="2294607"/>
              <a:ext cx="241014" cy="3926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1" name="Shape 1094"/>
            <p:cNvSpPr/>
            <p:nvPr userDrawn="1"/>
          </p:nvSpPr>
          <p:spPr>
            <a:xfrm>
              <a:off x="11211104" y="1901309"/>
              <a:ext cx="271966" cy="359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2" name="Shape 1095"/>
            <p:cNvSpPr/>
            <p:nvPr userDrawn="1"/>
          </p:nvSpPr>
          <p:spPr>
            <a:xfrm>
              <a:off x="11723901" y="1709480"/>
              <a:ext cx="325082" cy="5062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3" name="Shape 1097"/>
            <p:cNvSpPr/>
            <p:nvPr userDrawn="1"/>
          </p:nvSpPr>
          <p:spPr>
            <a:xfrm>
              <a:off x="6895788" y="1819867"/>
              <a:ext cx="246798"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4" name="Shape 1098"/>
            <p:cNvSpPr/>
            <p:nvPr userDrawn="1"/>
          </p:nvSpPr>
          <p:spPr>
            <a:xfrm>
              <a:off x="11621162" y="1965341"/>
              <a:ext cx="189086"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5" name="Shape 1099"/>
            <p:cNvSpPr/>
            <p:nvPr userDrawn="1"/>
          </p:nvSpPr>
          <p:spPr>
            <a:xfrm>
              <a:off x="5312916" y="1666884"/>
              <a:ext cx="212518"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6" name="Shape 1102"/>
            <p:cNvSpPr/>
            <p:nvPr userDrawn="1"/>
          </p:nvSpPr>
          <p:spPr>
            <a:xfrm>
              <a:off x="6036675" y="1727665"/>
              <a:ext cx="278631" cy="267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7" name="Shape 1103"/>
            <p:cNvSpPr/>
            <p:nvPr userDrawn="1"/>
          </p:nvSpPr>
          <p:spPr>
            <a:xfrm>
              <a:off x="6540331" y="1637764"/>
              <a:ext cx="278631" cy="3817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8" name="Shape 1104"/>
            <p:cNvSpPr/>
            <p:nvPr userDrawn="1"/>
          </p:nvSpPr>
          <p:spPr>
            <a:xfrm>
              <a:off x="6437115" y="1828975"/>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9" name="Shape 1106"/>
            <p:cNvSpPr/>
            <p:nvPr userDrawn="1"/>
          </p:nvSpPr>
          <p:spPr>
            <a:xfrm>
              <a:off x="5510678" y="1754706"/>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0" name="Shape 1107"/>
            <p:cNvSpPr/>
            <p:nvPr userDrawn="1"/>
          </p:nvSpPr>
          <p:spPr>
            <a:xfrm>
              <a:off x="6195819" y="1811280"/>
              <a:ext cx="191584"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1" name="Shape 1109"/>
            <p:cNvSpPr/>
            <p:nvPr userDrawn="1"/>
          </p:nvSpPr>
          <p:spPr>
            <a:xfrm>
              <a:off x="2495205" y="1940707"/>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2" name="Shape 1111"/>
            <p:cNvSpPr/>
            <p:nvPr userDrawn="1"/>
          </p:nvSpPr>
          <p:spPr>
            <a:xfrm>
              <a:off x="2679697" y="1762058"/>
              <a:ext cx="246798" cy="34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3" name="Shape 1112"/>
            <p:cNvSpPr/>
            <p:nvPr userDrawn="1"/>
          </p:nvSpPr>
          <p:spPr>
            <a:xfrm>
              <a:off x="3543160" y="1706315"/>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4" name="Shape 1113"/>
            <p:cNvSpPr/>
            <p:nvPr userDrawn="1"/>
          </p:nvSpPr>
          <p:spPr>
            <a:xfrm>
              <a:off x="2999604" y="1809617"/>
              <a:ext cx="246798" cy="2860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5" name="Shape 1116"/>
            <p:cNvSpPr/>
            <p:nvPr userDrawn="1"/>
          </p:nvSpPr>
          <p:spPr>
            <a:xfrm>
              <a:off x="3739607" y="1791741"/>
              <a:ext cx="147134" cy="2269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6" name="Shape 1118"/>
            <p:cNvSpPr/>
            <p:nvPr userDrawn="1"/>
          </p:nvSpPr>
          <p:spPr>
            <a:xfrm>
              <a:off x="1483861" y="2091650"/>
              <a:ext cx="95654" cy="816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7" name="Shape 1119"/>
            <p:cNvSpPr/>
            <p:nvPr userDrawn="1"/>
          </p:nvSpPr>
          <p:spPr>
            <a:xfrm>
              <a:off x="1543735" y="1943557"/>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8" name="Shape 1120"/>
            <p:cNvSpPr/>
            <p:nvPr userDrawn="1"/>
          </p:nvSpPr>
          <p:spPr>
            <a:xfrm>
              <a:off x="1711886" y="2009303"/>
              <a:ext cx="191585"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9" name="Shape 1121"/>
            <p:cNvSpPr/>
            <p:nvPr userDrawn="1"/>
          </p:nvSpPr>
          <p:spPr>
            <a:xfrm>
              <a:off x="2420042" y="2059397"/>
              <a:ext cx="79642" cy="763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0" name="Shape 1122"/>
            <p:cNvSpPr/>
            <p:nvPr userDrawn="1"/>
          </p:nvSpPr>
          <p:spPr>
            <a:xfrm>
              <a:off x="863344" y="1997176"/>
              <a:ext cx="146124" cy="16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1" name="Shape 1123"/>
            <p:cNvSpPr/>
            <p:nvPr userDrawn="1"/>
          </p:nvSpPr>
          <p:spPr>
            <a:xfrm>
              <a:off x="929042" y="1859848"/>
              <a:ext cx="311788" cy="29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2" name="Shape 1124"/>
            <p:cNvSpPr/>
            <p:nvPr userDrawn="1"/>
          </p:nvSpPr>
          <p:spPr>
            <a:xfrm>
              <a:off x="354741" y="1838001"/>
              <a:ext cx="321269" cy="30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1125"/>
            <p:cNvSpPr/>
            <p:nvPr userDrawn="1"/>
          </p:nvSpPr>
          <p:spPr>
            <a:xfrm>
              <a:off x="70379" y="1635206"/>
              <a:ext cx="396328" cy="495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1126"/>
            <p:cNvSpPr/>
            <p:nvPr userDrawn="1"/>
          </p:nvSpPr>
          <p:spPr>
            <a:xfrm>
              <a:off x="4093492" y="1746921"/>
              <a:ext cx="194557" cy="2089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5" name="Shape 1127"/>
            <p:cNvSpPr/>
            <p:nvPr userDrawn="1"/>
          </p:nvSpPr>
          <p:spPr>
            <a:xfrm>
              <a:off x="4693289" y="1636233"/>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6" name="Shape 1128"/>
            <p:cNvSpPr/>
            <p:nvPr userDrawn="1"/>
          </p:nvSpPr>
          <p:spPr>
            <a:xfrm>
              <a:off x="4600194" y="1737823"/>
              <a:ext cx="194557"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7" name="Shape 1130"/>
            <p:cNvSpPr/>
            <p:nvPr userDrawn="1"/>
          </p:nvSpPr>
          <p:spPr>
            <a:xfrm>
              <a:off x="11133002" y="1991674"/>
              <a:ext cx="162822"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8" name="Shape 1132"/>
            <p:cNvSpPr/>
            <p:nvPr userDrawn="1"/>
          </p:nvSpPr>
          <p:spPr>
            <a:xfrm>
              <a:off x="5931574" y="1830054"/>
              <a:ext cx="131089" cy="1256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9" name="Shape 1124"/>
            <p:cNvSpPr/>
            <p:nvPr/>
          </p:nvSpPr>
          <p:spPr>
            <a:xfrm>
              <a:off x="140741" y="1984372"/>
              <a:ext cx="364345" cy="4559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0" name="Shape 1123"/>
            <p:cNvSpPr/>
            <p:nvPr/>
          </p:nvSpPr>
          <p:spPr>
            <a:xfrm>
              <a:off x="408618" y="2112967"/>
              <a:ext cx="374631" cy="359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1" name="Shape 1110"/>
            <p:cNvSpPr/>
            <p:nvPr/>
          </p:nvSpPr>
          <p:spPr>
            <a:xfrm>
              <a:off x="2059297" y="2192994"/>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2" name="Shape 1112"/>
            <p:cNvSpPr/>
            <p:nvPr/>
          </p:nvSpPr>
          <p:spPr>
            <a:xfrm>
              <a:off x="3121263" y="2084954"/>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3" name="Shape 1115"/>
            <p:cNvSpPr/>
            <p:nvPr/>
          </p:nvSpPr>
          <p:spPr>
            <a:xfrm>
              <a:off x="3331660" y="2187874"/>
              <a:ext cx="21629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4" name="Shape 1117"/>
            <p:cNvSpPr/>
            <p:nvPr/>
          </p:nvSpPr>
          <p:spPr>
            <a:xfrm>
              <a:off x="1943503" y="2242967"/>
              <a:ext cx="190918"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5" name="Shape 1118"/>
            <p:cNvSpPr/>
            <p:nvPr/>
          </p:nvSpPr>
          <p:spPr>
            <a:xfrm>
              <a:off x="847107" y="2357199"/>
              <a:ext cx="141591" cy="1209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216" name="Shape 1119"/>
            <p:cNvSpPr/>
            <p:nvPr/>
          </p:nvSpPr>
          <p:spPr>
            <a:xfrm>
              <a:off x="1117949" y="2039576"/>
              <a:ext cx="326355" cy="442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7" name="Shape 1120"/>
            <p:cNvSpPr/>
            <p:nvPr/>
          </p:nvSpPr>
          <p:spPr>
            <a:xfrm>
              <a:off x="1380239" y="2217848"/>
              <a:ext cx="283590"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8" name="Shape 1126"/>
            <p:cNvSpPr/>
            <p:nvPr userDrawn="1"/>
          </p:nvSpPr>
          <p:spPr>
            <a:xfrm>
              <a:off x="3715716" y="2142728"/>
              <a:ext cx="287990"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0" name="Shape 1110"/>
            <p:cNvSpPr/>
            <p:nvPr userDrawn="1"/>
          </p:nvSpPr>
          <p:spPr>
            <a:xfrm>
              <a:off x="2617513" y="2074333"/>
              <a:ext cx="246799"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1" name="Shape 1111"/>
            <p:cNvSpPr/>
            <p:nvPr/>
          </p:nvSpPr>
          <p:spPr>
            <a:xfrm>
              <a:off x="2966624" y="2111085"/>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2" name="Shape 1103"/>
            <p:cNvSpPr/>
            <p:nvPr/>
          </p:nvSpPr>
          <p:spPr>
            <a:xfrm>
              <a:off x="7166340" y="1670072"/>
              <a:ext cx="412438" cy="5651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3" name="Shape 1109"/>
            <p:cNvSpPr/>
            <p:nvPr userDrawn="1"/>
          </p:nvSpPr>
          <p:spPr>
            <a:xfrm>
              <a:off x="8533863" y="1680689"/>
              <a:ext cx="279891" cy="3502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4" name="Shape 1110"/>
            <p:cNvSpPr/>
            <p:nvPr userDrawn="1"/>
          </p:nvSpPr>
          <p:spPr>
            <a:xfrm>
              <a:off x="8083091" y="1583917"/>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5" name="Shape 1112"/>
            <p:cNvSpPr/>
            <p:nvPr userDrawn="1"/>
          </p:nvSpPr>
          <p:spPr>
            <a:xfrm>
              <a:off x="9126337" y="1586945"/>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6" name="Shape 1113"/>
            <p:cNvSpPr/>
            <p:nvPr userDrawn="1"/>
          </p:nvSpPr>
          <p:spPr>
            <a:xfrm>
              <a:off x="8830447" y="1643021"/>
              <a:ext cx="279890" cy="4233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7" name="Shape 1114"/>
            <p:cNvSpPr/>
            <p:nvPr userDrawn="1"/>
          </p:nvSpPr>
          <p:spPr>
            <a:xfrm>
              <a:off x="9672595" y="1714293"/>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8" name="Shape 1115"/>
            <p:cNvSpPr/>
            <p:nvPr userDrawn="1"/>
          </p:nvSpPr>
          <p:spPr>
            <a:xfrm>
              <a:off x="9353838" y="1767779"/>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9" name="Shape 1116"/>
            <p:cNvSpPr/>
            <p:nvPr userDrawn="1"/>
          </p:nvSpPr>
          <p:spPr>
            <a:xfrm>
              <a:off x="9593911" y="1813589"/>
              <a:ext cx="166863" cy="335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0" name="Shape 1117"/>
            <p:cNvSpPr/>
            <p:nvPr userDrawn="1"/>
          </p:nvSpPr>
          <p:spPr>
            <a:xfrm>
              <a:off x="8032744" y="1783809"/>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1" name="Shape 1131"/>
            <p:cNvSpPr/>
            <p:nvPr userDrawn="1"/>
          </p:nvSpPr>
          <p:spPr>
            <a:xfrm>
              <a:off x="10004692" y="1866054"/>
              <a:ext cx="157825"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232" name="Shape 1111"/>
            <p:cNvSpPr/>
            <p:nvPr userDrawn="1"/>
          </p:nvSpPr>
          <p:spPr>
            <a:xfrm>
              <a:off x="8670113" y="1527441"/>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3" name="Shape 1110"/>
            <p:cNvSpPr/>
            <p:nvPr userDrawn="1"/>
          </p:nvSpPr>
          <p:spPr>
            <a:xfrm>
              <a:off x="10262404" y="2064456"/>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4" name="Shape 1114"/>
            <p:cNvSpPr/>
            <p:nvPr userDrawn="1"/>
          </p:nvSpPr>
          <p:spPr>
            <a:xfrm>
              <a:off x="11851908" y="2194832"/>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5" name="Shape 1115"/>
            <p:cNvSpPr/>
            <p:nvPr userDrawn="1"/>
          </p:nvSpPr>
          <p:spPr>
            <a:xfrm>
              <a:off x="11533151" y="2248318"/>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6" name="Shape 1117"/>
            <p:cNvSpPr/>
            <p:nvPr userDrawn="1"/>
          </p:nvSpPr>
          <p:spPr>
            <a:xfrm>
              <a:off x="10212057" y="2264348"/>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7" name="Shape 1111"/>
            <p:cNvSpPr/>
            <p:nvPr userDrawn="1"/>
          </p:nvSpPr>
          <p:spPr>
            <a:xfrm>
              <a:off x="10849426" y="2007980"/>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8" name="Freeform 237"/>
            <p:cNvSpPr/>
            <p:nvPr userDrawn="1"/>
          </p:nvSpPr>
          <p:spPr>
            <a:xfrm>
              <a:off x="1" y="2391745"/>
              <a:ext cx="12189015" cy="4466255"/>
            </a:xfrm>
            <a:custGeom>
              <a:avLst/>
              <a:gdLst>
                <a:gd name="connsiteX0" fmla="*/ 3098640 w 12189015"/>
                <a:gd name="connsiteY0" fmla="*/ 711 h 4466255"/>
                <a:gd name="connsiteX1" fmla="*/ 5043378 w 12189015"/>
                <a:gd name="connsiteY1" fmla="*/ 47560 h 4466255"/>
                <a:gd name="connsiteX2" fmla="*/ 10213012 w 12189015"/>
                <a:gd name="connsiteY2" fmla="*/ 356169 h 4466255"/>
                <a:gd name="connsiteX3" fmla="*/ 11849064 w 12189015"/>
                <a:gd name="connsiteY3" fmla="*/ 256728 h 4466255"/>
                <a:gd name="connsiteX4" fmla="*/ 12189015 w 12189015"/>
                <a:gd name="connsiteY4" fmla="*/ 214284 h 4466255"/>
                <a:gd name="connsiteX5" fmla="*/ 12189015 w 12189015"/>
                <a:gd name="connsiteY5" fmla="*/ 1211293 h 4466255"/>
                <a:gd name="connsiteX6" fmla="*/ 12188952 w 12189015"/>
                <a:gd name="connsiteY6" fmla="*/ 1211293 h 4466255"/>
                <a:gd name="connsiteX7" fmla="*/ 12188952 w 12189015"/>
                <a:gd name="connsiteY7" fmla="*/ 4466255 h 4466255"/>
                <a:gd name="connsiteX8" fmla="*/ 0 w 12189015"/>
                <a:gd name="connsiteY8" fmla="*/ 4466255 h 4466255"/>
                <a:gd name="connsiteX9" fmla="*/ 0 w 12189015"/>
                <a:gd name="connsiteY9" fmla="*/ 938959 h 4466255"/>
                <a:gd name="connsiteX10" fmla="*/ 63 w 12189015"/>
                <a:gd name="connsiteY10" fmla="*/ 938959 h 4466255"/>
                <a:gd name="connsiteX11" fmla="*/ 63 w 12189015"/>
                <a:gd name="connsiteY11" fmla="*/ 175114 h 4466255"/>
                <a:gd name="connsiteX12" fmla="*/ 506797 w 12189015"/>
                <a:gd name="connsiteY12" fmla="*/ 124694 h 4466255"/>
                <a:gd name="connsiteX13" fmla="*/ 3098640 w 12189015"/>
                <a:gd name="connsiteY13" fmla="*/ 711 h 44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9015" h="4466255">
                  <a:moveTo>
                    <a:pt x="3098640" y="711"/>
                  </a:moveTo>
                  <a:cubicBezTo>
                    <a:pt x="3747172" y="-3641"/>
                    <a:pt x="4395724" y="11982"/>
                    <a:pt x="5043378" y="47560"/>
                  </a:cubicBezTo>
                  <a:cubicBezTo>
                    <a:pt x="6765816" y="142322"/>
                    <a:pt x="8483033" y="378879"/>
                    <a:pt x="10213012" y="356169"/>
                  </a:cubicBezTo>
                  <a:cubicBezTo>
                    <a:pt x="10759505" y="348992"/>
                    <a:pt x="11305671" y="315813"/>
                    <a:pt x="11849064" y="256728"/>
                  </a:cubicBezTo>
                  <a:lnTo>
                    <a:pt x="12189015" y="214284"/>
                  </a:lnTo>
                  <a:lnTo>
                    <a:pt x="12189015" y="1211293"/>
                  </a:lnTo>
                  <a:lnTo>
                    <a:pt x="12188952" y="1211293"/>
                  </a:lnTo>
                  <a:lnTo>
                    <a:pt x="12188952" y="4466255"/>
                  </a:lnTo>
                  <a:lnTo>
                    <a:pt x="0" y="4466255"/>
                  </a:lnTo>
                  <a:lnTo>
                    <a:pt x="0" y="938959"/>
                  </a:lnTo>
                  <a:lnTo>
                    <a:pt x="63" y="938959"/>
                  </a:lnTo>
                  <a:lnTo>
                    <a:pt x="63" y="175114"/>
                  </a:lnTo>
                  <a:lnTo>
                    <a:pt x="506797" y="124694"/>
                  </a:lnTo>
                  <a:cubicBezTo>
                    <a:pt x="1369258" y="47827"/>
                    <a:pt x="2233931" y="6514"/>
                    <a:pt x="3098640" y="711"/>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a:solidFill>
                  <a:srgbClr val="000000"/>
                </a:solidFill>
                <a:latin typeface="Calibri"/>
                <a:ea typeface="Calibri"/>
                <a:cs typeface="Calibri"/>
              </a:endParaRPr>
            </a:p>
          </p:txBody>
        </p:sp>
      </p:grpSp>
    </p:spTree>
    <p:extLst>
      <p:ext uri="{BB962C8B-B14F-4D97-AF65-F5344CB8AC3E}">
        <p14:creationId xmlns:p14="http://schemas.microsoft.com/office/powerpoint/2010/main" val="653628519"/>
      </p:ext>
    </p:extLst>
  </p:cSld>
  <p:clrMapOvr>
    <a:masterClrMapping/>
  </p:clrMapOvr>
  <p:transition>
    <p:fade/>
  </p:transition>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B">
    <p:bg>
      <p:bgPr>
        <a:solidFill>
          <a:srgbClr val="178BD1"/>
        </a:solidFill>
        <a:effectLst/>
      </p:bgPr>
    </p:bg>
    <p:spTree>
      <p:nvGrpSpPr>
        <p:cNvPr id="1" name=""/>
        <p:cNvGrpSpPr/>
        <p:nvPr/>
      </p:nvGrpSpPr>
      <p:grpSpPr>
        <a:xfrm>
          <a:off x="0" y="0"/>
          <a:ext cx="0" cy="0"/>
          <a:chOff x="0" y="0"/>
          <a:chExt cx="0" cy="0"/>
        </a:xfrm>
      </p:grpSpPr>
      <p:sp>
        <p:nvSpPr>
          <p:cNvPr id="200" name="Shape 1368"/>
          <p:cNvSpPr/>
          <p:nvPr userDrawn="1"/>
        </p:nvSpPr>
        <p:spPr>
          <a:xfrm>
            <a:off x="-1" y="-20226"/>
            <a:ext cx="12188825" cy="2411795"/>
          </a:xfrm>
          <a:prstGeom prst="rect">
            <a:avLst/>
          </a:prstGeom>
          <a:gradFill flip="none" rotWithShape="1">
            <a:gsLst>
              <a:gs pos="0">
                <a:srgbClr val="309FFF"/>
              </a:gs>
              <a:gs pos="100000">
                <a:srgbClr val="68E2B3"/>
              </a:gs>
            </a:gsLst>
            <a:lin ang="5400000" scaled="0"/>
            <a:tileRect/>
          </a:gradFill>
          <a:ln w="12700">
            <a:miter lim="400000"/>
          </a:ln>
          <a:extLst>
            <a:ext uri="{C572A759-6A51-4108-AA02-DFA0A04FC94B}">
              <ma14:wrappingTextBoxFlag xmlns:ma14="http://schemas.microsoft.com/office/mac/drawingml/2011/main" val="1"/>
            </a:ext>
          </a:extLst>
        </p:spPr>
        <p:txBody>
          <a:bodyPr lIns="76200" tIns="76200" rIns="76200" bIns="76200" anchor="ctr"/>
          <a:lstStyle/>
          <a:p>
            <a:pPr lvl="0" algn="ctr">
              <a:lnSpc>
                <a:spcPct val="90000"/>
              </a:lnSpc>
            </a:pPr>
            <a:r>
              <a:rPr sz="2600"/>
              <a:t> </a:t>
            </a:r>
          </a:p>
        </p:txBody>
      </p:sp>
      <p:pic>
        <p:nvPicPr>
          <p:cNvPr id="201" name="pasted-image.pdf"/>
          <p:cNvPicPr>
            <a:picLocks noChangeAspect="1"/>
          </p:cNvPicPr>
          <p:nvPr userDrawn="1"/>
        </p:nvPicPr>
        <p:blipFill>
          <a:blip r:embed="rId2">
            <a:extLst/>
          </a:blip>
          <a:stretch>
            <a:fillRect/>
          </a:stretch>
        </p:blipFill>
        <p:spPr>
          <a:xfrm>
            <a:off x="4039473" y="145338"/>
            <a:ext cx="5052084" cy="5052084"/>
          </a:xfrm>
          <a:prstGeom prst="rect">
            <a:avLst/>
          </a:prstGeom>
          <a:ln w="12700">
            <a:miter lim="400000"/>
          </a:ln>
        </p:spPr>
      </p:pic>
      <p:sp>
        <p:nvSpPr>
          <p:cNvPr id="202" name="Shape 1370"/>
          <p:cNvSpPr/>
          <p:nvPr userDrawn="1"/>
        </p:nvSpPr>
        <p:spPr>
          <a:xfrm>
            <a:off x="9764421" y="1725989"/>
            <a:ext cx="2024196" cy="514886"/>
          </a:xfrm>
          <a:custGeom>
            <a:avLst/>
            <a:gdLst/>
            <a:ahLst/>
            <a:cxnLst>
              <a:cxn ang="0">
                <a:pos x="wd2" y="hd2"/>
              </a:cxn>
              <a:cxn ang="5400000">
                <a:pos x="wd2" y="hd2"/>
              </a:cxn>
              <a:cxn ang="10800000">
                <a:pos x="wd2" y="hd2"/>
              </a:cxn>
              <a:cxn ang="16200000">
                <a:pos x="wd2" y="hd2"/>
              </a:cxn>
            </a:cxnLst>
            <a:rect l="0" t="0" r="r" b="b"/>
            <a:pathLst>
              <a:path w="21600" h="21600" extrusionOk="0">
                <a:moveTo>
                  <a:pt x="2094" y="6506"/>
                </a:moveTo>
                <a:lnTo>
                  <a:pt x="12156" y="0"/>
                </a:lnTo>
                <a:lnTo>
                  <a:pt x="21600" y="8067"/>
                </a:lnTo>
                <a:lnTo>
                  <a:pt x="15907" y="21600"/>
                </a:lnTo>
                <a:lnTo>
                  <a:pt x="0" y="20646"/>
                </a:lnTo>
                <a:lnTo>
                  <a:pt x="2094" y="6506"/>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3" name="Shape 1371"/>
          <p:cNvSpPr/>
          <p:nvPr userDrawn="1"/>
        </p:nvSpPr>
        <p:spPr>
          <a:xfrm>
            <a:off x="-940478" y="915000"/>
            <a:ext cx="7257472" cy="1409942"/>
          </a:xfrm>
          <a:custGeom>
            <a:avLst/>
            <a:gdLst/>
            <a:ahLst/>
            <a:cxnLst>
              <a:cxn ang="0">
                <a:pos x="wd2" y="hd2"/>
              </a:cxn>
              <a:cxn ang="5400000">
                <a:pos x="wd2" y="hd2"/>
              </a:cxn>
              <a:cxn ang="10800000">
                <a:pos x="wd2" y="hd2"/>
              </a:cxn>
              <a:cxn ang="16200000">
                <a:pos x="wd2" y="hd2"/>
              </a:cxn>
            </a:cxnLst>
            <a:rect l="0" t="0" r="r" b="b"/>
            <a:pathLst>
              <a:path w="21600" h="21600" extrusionOk="0">
                <a:moveTo>
                  <a:pt x="7060" y="5711"/>
                </a:moveTo>
                <a:lnTo>
                  <a:pt x="8991" y="3620"/>
                </a:lnTo>
                <a:lnTo>
                  <a:pt x="11809" y="0"/>
                </a:lnTo>
                <a:lnTo>
                  <a:pt x="13200" y="6862"/>
                </a:lnTo>
                <a:lnTo>
                  <a:pt x="16583" y="9173"/>
                </a:lnTo>
                <a:lnTo>
                  <a:pt x="17049" y="12878"/>
                </a:lnTo>
                <a:lnTo>
                  <a:pt x="17873" y="12549"/>
                </a:lnTo>
                <a:lnTo>
                  <a:pt x="18355" y="13933"/>
                </a:lnTo>
                <a:lnTo>
                  <a:pt x="21600" y="21600"/>
                </a:lnTo>
                <a:lnTo>
                  <a:pt x="19173" y="20834"/>
                </a:lnTo>
                <a:lnTo>
                  <a:pt x="0" y="20948"/>
                </a:lnTo>
                <a:lnTo>
                  <a:pt x="1381" y="2746"/>
                </a:lnTo>
                <a:lnTo>
                  <a:pt x="7060" y="5711"/>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4" name="Shape 1372"/>
          <p:cNvSpPr/>
          <p:nvPr userDrawn="1"/>
        </p:nvSpPr>
        <p:spPr>
          <a:xfrm flipH="1">
            <a:off x="1297071" y="1035507"/>
            <a:ext cx="1624215" cy="1037007"/>
          </a:xfrm>
          <a:custGeom>
            <a:avLst/>
            <a:gdLst/>
            <a:ahLst/>
            <a:cxnLst>
              <a:cxn ang="0">
                <a:pos x="wd2" y="hd2"/>
              </a:cxn>
              <a:cxn ang="5400000">
                <a:pos x="wd2" y="hd2"/>
              </a:cxn>
              <a:cxn ang="10800000">
                <a:pos x="wd2" y="hd2"/>
              </a:cxn>
              <a:cxn ang="16200000">
                <a:pos x="wd2" y="hd2"/>
              </a:cxn>
            </a:cxnLst>
            <a:rect l="0" t="0" r="r" b="b"/>
            <a:pathLst>
              <a:path w="21600" h="21600" extrusionOk="0">
                <a:moveTo>
                  <a:pt x="7149" y="4700"/>
                </a:moveTo>
                <a:lnTo>
                  <a:pt x="0" y="0"/>
                </a:lnTo>
                <a:lnTo>
                  <a:pt x="17327" y="21600"/>
                </a:lnTo>
                <a:lnTo>
                  <a:pt x="21600" y="16877"/>
                </a:lnTo>
                <a:lnTo>
                  <a:pt x="7149" y="470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5" name="Shape 1373"/>
          <p:cNvSpPr/>
          <p:nvPr userDrawn="1"/>
        </p:nvSpPr>
        <p:spPr>
          <a:xfrm flipH="1">
            <a:off x="2908411" y="1367806"/>
            <a:ext cx="647335" cy="199191"/>
          </a:xfrm>
          <a:custGeom>
            <a:avLst/>
            <a:gdLst/>
            <a:ahLst/>
            <a:cxnLst>
              <a:cxn ang="0">
                <a:pos x="wd2" y="hd2"/>
              </a:cxn>
              <a:cxn ang="5400000">
                <a:pos x="wd2" y="hd2"/>
              </a:cxn>
              <a:cxn ang="10800000">
                <a:pos x="wd2" y="hd2"/>
              </a:cxn>
              <a:cxn ang="16200000">
                <a:pos x="wd2" y="hd2"/>
              </a:cxn>
            </a:cxnLst>
            <a:rect l="0" t="0" r="r" b="b"/>
            <a:pathLst>
              <a:path w="21600" h="21600" extrusionOk="0">
                <a:moveTo>
                  <a:pt x="1834" y="0"/>
                </a:moveTo>
                <a:lnTo>
                  <a:pt x="0" y="1017"/>
                </a:lnTo>
                <a:lnTo>
                  <a:pt x="13466" y="21600"/>
                </a:lnTo>
                <a:lnTo>
                  <a:pt x="21600" y="14060"/>
                </a:lnTo>
                <a:lnTo>
                  <a:pt x="1834" y="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6" name="Shape 1374"/>
          <p:cNvSpPr/>
          <p:nvPr userDrawn="1"/>
        </p:nvSpPr>
        <p:spPr>
          <a:xfrm flipH="1">
            <a:off x="3232015" y="1464073"/>
            <a:ext cx="1172490" cy="196410"/>
          </a:xfrm>
          <a:custGeom>
            <a:avLst/>
            <a:gdLst/>
            <a:ahLst/>
            <a:cxnLst>
              <a:cxn ang="0">
                <a:pos x="wd2" y="hd2"/>
              </a:cxn>
              <a:cxn ang="5400000">
                <a:pos x="wd2" y="hd2"/>
              </a:cxn>
              <a:cxn ang="10800000">
                <a:pos x="wd2" y="hd2"/>
              </a:cxn>
              <a:cxn ang="16200000">
                <a:pos x="wd2" y="hd2"/>
              </a:cxn>
            </a:cxnLst>
            <a:rect l="0" t="0" r="r" b="b"/>
            <a:pathLst>
              <a:path w="21600" h="21600" extrusionOk="0">
                <a:moveTo>
                  <a:pt x="8806" y="0"/>
                </a:moveTo>
                <a:lnTo>
                  <a:pt x="0" y="8417"/>
                </a:lnTo>
                <a:lnTo>
                  <a:pt x="17109" y="21600"/>
                </a:lnTo>
                <a:lnTo>
                  <a:pt x="21600" y="13953"/>
                </a:lnTo>
                <a:lnTo>
                  <a:pt x="8806" y="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7" name="Shape 1375"/>
          <p:cNvSpPr/>
          <p:nvPr userDrawn="1"/>
        </p:nvSpPr>
        <p:spPr>
          <a:xfrm>
            <a:off x="10686" y="2424590"/>
            <a:ext cx="12678310" cy="4468104"/>
          </a:xfrm>
          <a:prstGeom prst="rect">
            <a:avLst/>
          </a:prstGeom>
          <a:gradFill>
            <a:gsLst>
              <a:gs pos="0">
                <a:srgbClr val="B2CCA1"/>
              </a:gs>
              <a:gs pos="100000">
                <a:srgbClr val="E3E9CD"/>
              </a:gs>
            </a:gsLst>
            <a:lin ang="5400000"/>
          </a:gradFill>
          <a:ln w="12700">
            <a:miter lim="400000"/>
          </a:ln>
          <a:extLst>
            <a:ext uri="{C572A759-6A51-4108-AA02-DFA0A04FC94B}">
              <ma14:wrappingTextBoxFlag xmlns:ma14="http://schemas.microsoft.com/office/mac/drawingml/2011/main" val="1"/>
            </a:ext>
          </a:extLst>
        </p:spPr>
        <p:txBody>
          <a:bodyPr lIns="22854" rIns="22854"/>
          <a:lstStyle>
            <a:lvl1pPr algn="l" defTabSz="914400">
              <a:lnSpc>
                <a:spcPct val="100000"/>
              </a:lnSpc>
              <a:spcBef>
                <a:spcPts val="0"/>
              </a:spcBef>
              <a:defRPr sz="1800">
                <a:solidFill>
                  <a:srgbClr val="000000"/>
                </a:solidFill>
                <a:latin typeface="Calibri"/>
                <a:ea typeface="Calibri"/>
                <a:cs typeface="Calibri"/>
                <a:sym typeface="Calibri"/>
              </a:defRPr>
            </a:lvl1pPr>
          </a:lstStyle>
          <a:p>
            <a:r>
              <a:rPr sz="900"/>
              <a:t> </a:t>
            </a:r>
          </a:p>
        </p:txBody>
      </p:sp>
      <p:sp>
        <p:nvSpPr>
          <p:cNvPr id="208" name="Shape 1376"/>
          <p:cNvSpPr/>
          <p:nvPr userDrawn="1"/>
        </p:nvSpPr>
        <p:spPr>
          <a:xfrm>
            <a:off x="8126525" y="1455106"/>
            <a:ext cx="2489643" cy="1083533"/>
          </a:xfrm>
          <a:custGeom>
            <a:avLst/>
            <a:gdLst/>
            <a:ahLst/>
            <a:cxnLst>
              <a:cxn ang="0">
                <a:pos x="wd2" y="hd2"/>
              </a:cxn>
              <a:cxn ang="5400000">
                <a:pos x="wd2" y="hd2"/>
              </a:cxn>
              <a:cxn ang="10800000">
                <a:pos x="wd2" y="hd2"/>
              </a:cxn>
              <a:cxn ang="16200000">
                <a:pos x="wd2" y="hd2"/>
              </a:cxn>
            </a:cxnLst>
            <a:rect l="0" t="0" r="r" b="b"/>
            <a:pathLst>
              <a:path w="21600" h="21600" extrusionOk="0">
                <a:moveTo>
                  <a:pt x="126" y="9769"/>
                </a:moveTo>
                <a:lnTo>
                  <a:pt x="10477" y="4740"/>
                </a:lnTo>
                <a:lnTo>
                  <a:pt x="17926" y="6827"/>
                </a:lnTo>
                <a:lnTo>
                  <a:pt x="21600" y="0"/>
                </a:lnTo>
                <a:lnTo>
                  <a:pt x="14478" y="21600"/>
                </a:lnTo>
                <a:lnTo>
                  <a:pt x="0" y="10099"/>
                </a:lnTo>
                <a:lnTo>
                  <a:pt x="126" y="9769"/>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9" name="Shape 1377"/>
          <p:cNvSpPr/>
          <p:nvPr userDrawn="1"/>
        </p:nvSpPr>
        <p:spPr>
          <a:xfrm>
            <a:off x="8294536" y="1693763"/>
            <a:ext cx="1213804" cy="462332"/>
          </a:xfrm>
          <a:custGeom>
            <a:avLst/>
            <a:gdLst/>
            <a:ahLst/>
            <a:cxnLst>
              <a:cxn ang="0">
                <a:pos x="wd2" y="hd2"/>
              </a:cxn>
              <a:cxn ang="5400000">
                <a:pos x="wd2" y="hd2"/>
              </a:cxn>
              <a:cxn ang="10800000">
                <a:pos x="wd2" y="hd2"/>
              </a:cxn>
              <a:cxn ang="16200000">
                <a:pos x="wd2" y="hd2"/>
              </a:cxn>
            </a:cxnLst>
            <a:rect l="0" t="0" r="r" b="b"/>
            <a:pathLst>
              <a:path w="21600" h="21089" extrusionOk="0">
                <a:moveTo>
                  <a:pt x="17888" y="37"/>
                </a:moveTo>
                <a:cubicBezTo>
                  <a:pt x="17767" y="-511"/>
                  <a:pt x="21600" y="5202"/>
                  <a:pt x="21600" y="5202"/>
                </a:cubicBezTo>
                <a:cubicBezTo>
                  <a:pt x="7940" y="21089"/>
                  <a:pt x="7940" y="21089"/>
                  <a:pt x="7940" y="21089"/>
                </a:cubicBezTo>
                <a:cubicBezTo>
                  <a:pt x="0" y="18350"/>
                  <a:pt x="0" y="18350"/>
                  <a:pt x="0" y="18350"/>
                </a:cubicBezTo>
                <a:cubicBezTo>
                  <a:pt x="9096" y="8567"/>
                  <a:pt x="9096" y="8567"/>
                  <a:pt x="9096" y="8567"/>
                </a:cubicBezTo>
                <a:cubicBezTo>
                  <a:pt x="10617" y="10211"/>
                  <a:pt x="10617" y="10211"/>
                  <a:pt x="10617" y="10211"/>
                </a:cubicBezTo>
                <a:lnTo>
                  <a:pt x="17888" y="37"/>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0" name="Shape 1378"/>
          <p:cNvSpPr/>
          <p:nvPr userDrawn="1"/>
        </p:nvSpPr>
        <p:spPr>
          <a:xfrm>
            <a:off x="9993756" y="1457173"/>
            <a:ext cx="1430925" cy="467325"/>
          </a:xfrm>
          <a:custGeom>
            <a:avLst/>
            <a:gdLst/>
            <a:ahLst/>
            <a:cxnLst>
              <a:cxn ang="0">
                <a:pos x="wd2" y="hd2"/>
              </a:cxn>
              <a:cxn ang="5400000">
                <a:pos x="wd2" y="hd2"/>
              </a:cxn>
              <a:cxn ang="10800000">
                <a:pos x="wd2" y="hd2"/>
              </a:cxn>
              <a:cxn ang="16200000">
                <a:pos x="wd2" y="hd2"/>
              </a:cxn>
            </a:cxnLst>
            <a:rect l="0" t="0" r="r" b="b"/>
            <a:pathLst>
              <a:path w="21600" h="21600" extrusionOk="0">
                <a:moveTo>
                  <a:pt x="9333" y="0"/>
                </a:moveTo>
                <a:lnTo>
                  <a:pt x="17449" y="10227"/>
                </a:lnTo>
                <a:lnTo>
                  <a:pt x="21600" y="12998"/>
                </a:lnTo>
                <a:lnTo>
                  <a:pt x="16231" y="18350"/>
                </a:lnTo>
                <a:lnTo>
                  <a:pt x="0" y="21600"/>
                </a:lnTo>
                <a:lnTo>
                  <a:pt x="7273" y="7359"/>
                </a:lnTo>
                <a:lnTo>
                  <a:pt x="9333" y="0"/>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1" name="Shape 1379"/>
          <p:cNvSpPr/>
          <p:nvPr userDrawn="1"/>
        </p:nvSpPr>
        <p:spPr>
          <a:xfrm>
            <a:off x="9147967" y="1465509"/>
            <a:ext cx="1675170" cy="1005023"/>
          </a:xfrm>
          <a:custGeom>
            <a:avLst/>
            <a:gdLst/>
            <a:ahLst/>
            <a:cxnLst>
              <a:cxn ang="0">
                <a:pos x="wd2" y="hd2"/>
              </a:cxn>
              <a:cxn ang="5400000">
                <a:pos x="wd2" y="hd2"/>
              </a:cxn>
              <a:cxn ang="10800000">
                <a:pos x="wd2" y="hd2"/>
              </a:cxn>
              <a:cxn ang="16200000">
                <a:pos x="wd2" y="hd2"/>
              </a:cxn>
            </a:cxnLst>
            <a:rect l="0" t="0" r="r" b="b"/>
            <a:pathLst>
              <a:path w="21600" h="21600" extrusionOk="0">
                <a:moveTo>
                  <a:pt x="18878" y="0"/>
                </a:moveTo>
                <a:lnTo>
                  <a:pt x="13281" y="7112"/>
                </a:lnTo>
                <a:lnTo>
                  <a:pt x="10989" y="7734"/>
                </a:lnTo>
                <a:lnTo>
                  <a:pt x="6366" y="8286"/>
                </a:lnTo>
                <a:lnTo>
                  <a:pt x="0" y="16074"/>
                </a:lnTo>
                <a:lnTo>
                  <a:pt x="10524" y="21600"/>
                </a:lnTo>
                <a:cubicBezTo>
                  <a:pt x="10524" y="21600"/>
                  <a:pt x="10525" y="21600"/>
                  <a:pt x="11736" y="20665"/>
                </a:cubicBezTo>
                <a:cubicBezTo>
                  <a:pt x="12948" y="19731"/>
                  <a:pt x="15371" y="17861"/>
                  <a:pt x="20214" y="14121"/>
                </a:cubicBezTo>
                <a:cubicBezTo>
                  <a:pt x="20214" y="14121"/>
                  <a:pt x="20213" y="14119"/>
                  <a:pt x="18734" y="14302"/>
                </a:cubicBezTo>
                <a:cubicBezTo>
                  <a:pt x="17255" y="14484"/>
                  <a:pt x="14298" y="14851"/>
                  <a:pt x="8385" y="15588"/>
                </a:cubicBezTo>
                <a:cubicBezTo>
                  <a:pt x="8385" y="15588"/>
                  <a:pt x="10681" y="13904"/>
                  <a:pt x="12997" y="12213"/>
                </a:cubicBezTo>
                <a:cubicBezTo>
                  <a:pt x="15313" y="10523"/>
                  <a:pt x="17648" y="8826"/>
                  <a:pt x="17727" y="8800"/>
                </a:cubicBezTo>
                <a:lnTo>
                  <a:pt x="17758" y="8800"/>
                </a:lnTo>
                <a:lnTo>
                  <a:pt x="21600" y="5330"/>
                </a:lnTo>
                <a:lnTo>
                  <a:pt x="18878" y="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2" name="Shape 1380"/>
          <p:cNvSpPr/>
          <p:nvPr userDrawn="1"/>
        </p:nvSpPr>
        <p:spPr>
          <a:xfrm>
            <a:off x="10817129" y="1713988"/>
            <a:ext cx="1708720" cy="992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80" y="531"/>
                </a:lnTo>
                <a:lnTo>
                  <a:pt x="10817" y="2467"/>
                </a:lnTo>
                <a:lnTo>
                  <a:pt x="21014" y="7246"/>
                </a:lnTo>
                <a:lnTo>
                  <a:pt x="21600" y="21600"/>
                </a:lnTo>
                <a:lnTo>
                  <a:pt x="916" y="13047"/>
                </a:lnTo>
                <a:lnTo>
                  <a:pt x="10712" y="4718"/>
                </a:lnTo>
                <a:lnTo>
                  <a:pt x="0" y="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3" name="Shape 1381"/>
          <p:cNvSpPr/>
          <p:nvPr userDrawn="1"/>
        </p:nvSpPr>
        <p:spPr>
          <a:xfrm>
            <a:off x="-673590" y="1717052"/>
            <a:ext cx="1945809" cy="906783"/>
          </a:xfrm>
          <a:custGeom>
            <a:avLst/>
            <a:gdLst/>
            <a:ahLst/>
            <a:cxnLst>
              <a:cxn ang="0">
                <a:pos x="wd2" y="hd2"/>
              </a:cxn>
              <a:cxn ang="5400000">
                <a:pos x="wd2" y="hd2"/>
              </a:cxn>
              <a:cxn ang="10800000">
                <a:pos x="wd2" y="hd2"/>
              </a:cxn>
              <a:cxn ang="16200000">
                <a:pos x="wd2" y="hd2"/>
              </a:cxn>
            </a:cxnLst>
            <a:rect l="0" t="0" r="r" b="b"/>
            <a:pathLst>
              <a:path w="21600" h="21600" extrusionOk="0">
                <a:moveTo>
                  <a:pt x="19511" y="4433"/>
                </a:moveTo>
                <a:lnTo>
                  <a:pt x="21600" y="0"/>
                </a:lnTo>
                <a:lnTo>
                  <a:pt x="0" y="9506"/>
                </a:lnTo>
                <a:lnTo>
                  <a:pt x="620" y="21600"/>
                </a:lnTo>
                <a:lnTo>
                  <a:pt x="19511" y="4433"/>
                </a:lnTo>
                <a:close/>
              </a:path>
            </a:pathLst>
          </a:custGeom>
          <a:gradFill>
            <a:gsLst>
              <a:gs pos="0">
                <a:srgbClr val="1B6524"/>
              </a:gs>
              <a:gs pos="26867">
                <a:srgbClr val="1B6823"/>
              </a:gs>
              <a:gs pos="100000">
                <a:srgbClr val="1B6B22"/>
              </a:gs>
            </a:gsLst>
            <a:path>
              <a:fillToRect l="41743" t="17871" r="58256" b="82128"/>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4" name="Shape 1382"/>
          <p:cNvSpPr/>
          <p:nvPr userDrawn="1"/>
        </p:nvSpPr>
        <p:spPr>
          <a:xfrm>
            <a:off x="9709864" y="2095590"/>
            <a:ext cx="1044028" cy="446492"/>
          </a:xfrm>
          <a:custGeom>
            <a:avLst/>
            <a:gdLst/>
            <a:ahLst/>
            <a:cxnLst>
              <a:cxn ang="0">
                <a:pos x="wd2" y="hd2"/>
              </a:cxn>
              <a:cxn ang="5400000">
                <a:pos x="wd2" y="hd2"/>
              </a:cxn>
              <a:cxn ang="10800000">
                <a:pos x="wd2" y="hd2"/>
              </a:cxn>
              <a:cxn ang="16200000">
                <a:pos x="wd2" y="hd2"/>
              </a:cxn>
            </a:cxnLst>
            <a:rect l="0" t="0" r="r" b="b"/>
            <a:pathLst>
              <a:path w="21600" h="21600" extrusionOk="0">
                <a:moveTo>
                  <a:pt x="19439" y="12390"/>
                </a:moveTo>
                <a:lnTo>
                  <a:pt x="17754" y="6615"/>
                </a:lnTo>
                <a:lnTo>
                  <a:pt x="21600" y="0"/>
                </a:lnTo>
                <a:lnTo>
                  <a:pt x="9913" y="6001"/>
                </a:lnTo>
                <a:lnTo>
                  <a:pt x="0" y="15987"/>
                </a:lnTo>
                <a:lnTo>
                  <a:pt x="12106" y="21600"/>
                </a:lnTo>
                <a:lnTo>
                  <a:pt x="19439" y="1239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5" name="Shape 1383"/>
          <p:cNvSpPr/>
          <p:nvPr userDrawn="1"/>
        </p:nvSpPr>
        <p:spPr>
          <a:xfrm>
            <a:off x="9543813" y="2114883"/>
            <a:ext cx="3479682" cy="702874"/>
          </a:xfrm>
          <a:custGeom>
            <a:avLst/>
            <a:gdLst/>
            <a:ahLst/>
            <a:cxnLst>
              <a:cxn ang="0">
                <a:pos x="wd2" y="hd2"/>
              </a:cxn>
              <a:cxn ang="5400000">
                <a:pos x="wd2" y="hd2"/>
              </a:cxn>
              <a:cxn ang="10800000">
                <a:pos x="wd2" y="hd2"/>
              </a:cxn>
              <a:cxn ang="16200000">
                <a:pos x="wd2" y="hd2"/>
              </a:cxn>
            </a:cxnLst>
            <a:rect l="0" t="0" r="r" b="b"/>
            <a:pathLst>
              <a:path w="21600" h="21600" extrusionOk="0">
                <a:moveTo>
                  <a:pt x="0" y="20859"/>
                </a:moveTo>
                <a:lnTo>
                  <a:pt x="7087" y="19482"/>
                </a:lnTo>
                <a:lnTo>
                  <a:pt x="21600" y="21600"/>
                </a:lnTo>
                <a:lnTo>
                  <a:pt x="7358" y="0"/>
                </a:lnTo>
                <a:lnTo>
                  <a:pt x="3388" y="7412"/>
                </a:lnTo>
                <a:lnTo>
                  <a:pt x="0" y="20859"/>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6" name="Shape 1384"/>
          <p:cNvSpPr/>
          <p:nvPr userDrawn="1"/>
        </p:nvSpPr>
        <p:spPr>
          <a:xfrm>
            <a:off x="950863" y="1287557"/>
            <a:ext cx="10641019" cy="1768610"/>
          </a:xfrm>
          <a:custGeom>
            <a:avLst/>
            <a:gdLst/>
            <a:ahLst/>
            <a:cxnLst>
              <a:cxn ang="0">
                <a:pos x="wd2" y="hd2"/>
              </a:cxn>
              <a:cxn ang="5400000">
                <a:pos x="wd2" y="hd2"/>
              </a:cxn>
              <a:cxn ang="10800000">
                <a:pos x="wd2" y="hd2"/>
              </a:cxn>
              <a:cxn ang="16200000">
                <a:pos x="wd2" y="hd2"/>
              </a:cxn>
            </a:cxnLst>
            <a:rect l="0" t="0" r="r" b="b"/>
            <a:pathLst>
              <a:path w="21600" h="21600" extrusionOk="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gradFill>
            <a:gsLst>
              <a:gs pos="0">
                <a:srgbClr val="83BF00"/>
              </a:gs>
              <a:gs pos="100000">
                <a:srgbClr val="83BF00"/>
              </a:gs>
            </a:gsLst>
            <a:path>
              <a:fillToRect l="35076" t="-969" r="64923" b="100969"/>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pic>
        <p:nvPicPr>
          <p:cNvPr id="217" name="pasted-image.pdf"/>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a:xfrm>
            <a:off x="950862" y="1287557"/>
            <a:ext cx="10641020" cy="1768610"/>
          </a:xfrm>
          <a:custGeom>
            <a:avLst/>
            <a:gdLst/>
            <a:ahLst/>
            <a:cxnLst>
              <a:cxn ang="0">
                <a:pos x="wd2" y="hd2"/>
              </a:cxn>
              <a:cxn ang="5400000">
                <a:pos x="wd2" y="hd2"/>
              </a:cxn>
              <a:cxn ang="10800000">
                <a:pos x="wd2" y="hd2"/>
              </a:cxn>
              <a:cxn ang="16200000">
                <a:pos x="wd2" y="hd2"/>
              </a:cxn>
            </a:cxnLst>
            <a:rect l="0" t="0" r="r" b="b"/>
            <a:pathLst>
              <a:path w="21600" h="21600" extrusionOk="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ln w="12700">
            <a:miter lim="400000"/>
          </a:ln>
        </p:spPr>
      </p:pic>
      <p:sp>
        <p:nvSpPr>
          <p:cNvPr id="218" name="Shape 1386"/>
          <p:cNvSpPr/>
          <p:nvPr userDrawn="1"/>
        </p:nvSpPr>
        <p:spPr>
          <a:xfrm>
            <a:off x="1518065" y="1703292"/>
            <a:ext cx="1655809" cy="462930"/>
          </a:xfrm>
          <a:custGeom>
            <a:avLst/>
            <a:gdLst/>
            <a:ahLst/>
            <a:cxnLst>
              <a:cxn ang="0">
                <a:pos x="wd2" y="hd2"/>
              </a:cxn>
              <a:cxn ang="5400000">
                <a:pos x="wd2" y="hd2"/>
              </a:cxn>
              <a:cxn ang="10800000">
                <a:pos x="wd2" y="hd2"/>
              </a:cxn>
              <a:cxn ang="16200000">
                <a:pos x="wd2" y="hd2"/>
              </a:cxn>
            </a:cxnLst>
            <a:rect l="0" t="0" r="r" b="b"/>
            <a:pathLst>
              <a:path w="21600" h="21600" extrusionOk="0">
                <a:moveTo>
                  <a:pt x="14583" y="9656"/>
                </a:moveTo>
                <a:lnTo>
                  <a:pt x="18510" y="6684"/>
                </a:lnTo>
                <a:lnTo>
                  <a:pt x="21600" y="58"/>
                </a:lnTo>
                <a:lnTo>
                  <a:pt x="11028" y="0"/>
                </a:lnTo>
                <a:lnTo>
                  <a:pt x="0" y="13830"/>
                </a:lnTo>
                <a:lnTo>
                  <a:pt x="1904" y="21600"/>
                </a:lnTo>
                <a:lnTo>
                  <a:pt x="14583" y="9656"/>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9" name="Shape 1387"/>
          <p:cNvSpPr/>
          <p:nvPr userDrawn="1"/>
        </p:nvSpPr>
        <p:spPr>
          <a:xfrm rot="21592048">
            <a:off x="-619366" y="1463947"/>
            <a:ext cx="1836644" cy="740044"/>
          </a:xfrm>
          <a:custGeom>
            <a:avLst/>
            <a:gdLst/>
            <a:ahLst/>
            <a:cxnLst>
              <a:cxn ang="0">
                <a:pos x="wd2" y="hd2"/>
              </a:cxn>
              <a:cxn ang="5400000">
                <a:pos x="wd2" y="hd2"/>
              </a:cxn>
              <a:cxn ang="10800000">
                <a:pos x="wd2" y="hd2"/>
              </a:cxn>
              <a:cxn ang="16200000">
                <a:pos x="wd2" y="hd2"/>
              </a:cxn>
            </a:cxnLst>
            <a:rect l="0" t="0" r="r" b="b"/>
            <a:pathLst>
              <a:path w="21574" h="21592" extrusionOk="0">
                <a:moveTo>
                  <a:pt x="19679" y="0"/>
                </a:moveTo>
                <a:cubicBezTo>
                  <a:pt x="19653" y="-8"/>
                  <a:pt x="15040" y="525"/>
                  <a:pt x="10556" y="4073"/>
                </a:cubicBezTo>
                <a:cubicBezTo>
                  <a:pt x="5952" y="7717"/>
                  <a:pt x="1774" y="14401"/>
                  <a:pt x="621" y="16463"/>
                </a:cubicBezTo>
                <a:cubicBezTo>
                  <a:pt x="344" y="17529"/>
                  <a:pt x="155" y="18720"/>
                  <a:pt x="65" y="19968"/>
                </a:cubicBezTo>
                <a:cubicBezTo>
                  <a:pt x="-26" y="21222"/>
                  <a:pt x="5" y="21412"/>
                  <a:pt x="4" y="21592"/>
                </a:cubicBezTo>
                <a:lnTo>
                  <a:pt x="21574" y="9324"/>
                </a:lnTo>
                <a:lnTo>
                  <a:pt x="19679" y="0"/>
                </a:lnTo>
                <a:close/>
              </a:path>
            </a:pathLst>
          </a:custGeom>
          <a:solidFill>
            <a:srgbClr val="64CCC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20" name="Shape 1388"/>
          <p:cNvSpPr/>
          <p:nvPr userDrawn="1"/>
        </p:nvSpPr>
        <p:spPr>
          <a:xfrm>
            <a:off x="2463718" y="1289551"/>
            <a:ext cx="3044051" cy="1335568"/>
          </a:xfrm>
          <a:custGeom>
            <a:avLst/>
            <a:gdLst/>
            <a:ahLst/>
            <a:cxnLst>
              <a:cxn ang="0">
                <a:pos x="wd2" y="hd2"/>
              </a:cxn>
              <a:cxn ang="5400000">
                <a:pos x="wd2" y="hd2"/>
              </a:cxn>
              <a:cxn ang="10800000">
                <a:pos x="wd2" y="hd2"/>
              </a:cxn>
              <a:cxn ang="16200000">
                <a:pos x="wd2" y="hd2"/>
              </a:cxn>
            </a:cxnLst>
            <a:rect l="0" t="0" r="r" b="b"/>
            <a:pathLst>
              <a:path w="21600" h="21600" extrusionOk="0">
                <a:moveTo>
                  <a:pt x="7783" y="20154"/>
                </a:moveTo>
                <a:lnTo>
                  <a:pt x="12599" y="21600"/>
                </a:lnTo>
                <a:lnTo>
                  <a:pt x="21600" y="8179"/>
                </a:lnTo>
                <a:lnTo>
                  <a:pt x="18188" y="9077"/>
                </a:lnTo>
                <a:lnTo>
                  <a:pt x="14795" y="0"/>
                </a:lnTo>
                <a:lnTo>
                  <a:pt x="0" y="17663"/>
                </a:lnTo>
                <a:lnTo>
                  <a:pt x="7783" y="20154"/>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grpSp>
        <p:nvGrpSpPr>
          <p:cNvPr id="221" name="Group 1395"/>
          <p:cNvGrpSpPr/>
          <p:nvPr userDrawn="1"/>
        </p:nvGrpSpPr>
        <p:grpSpPr>
          <a:xfrm flipH="1">
            <a:off x="2977122" y="2061885"/>
            <a:ext cx="595240" cy="658650"/>
            <a:chOff x="0" y="0"/>
            <a:chExt cx="1190789" cy="1317643"/>
          </a:xfrm>
        </p:grpSpPr>
        <p:sp>
          <p:nvSpPr>
            <p:cNvPr id="222" name="Shape 1389"/>
            <p:cNvSpPr/>
            <p:nvPr/>
          </p:nvSpPr>
          <p:spPr>
            <a:xfrm>
              <a:off x="511507" y="1042657"/>
              <a:ext cx="157136" cy="274987"/>
            </a:xfrm>
            <a:prstGeom prst="rect">
              <a:avLst/>
            </a:prstGeom>
            <a:solidFill>
              <a:srgbClr val="5D3E16"/>
            </a:solidFill>
            <a:ln w="12700" cap="flat">
              <a:noFill/>
              <a:miter lim="400000"/>
            </a:ln>
            <a:effectLst>
              <a:outerShdw blurRad="711200" rotWithShape="0">
                <a:srgbClr val="000000">
                  <a:alpha val="75000"/>
                </a:srgbClr>
              </a:outerShdw>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3" name="Shape 1390"/>
            <p:cNvSpPr/>
            <p:nvPr/>
          </p:nvSpPr>
          <p:spPr>
            <a:xfrm>
              <a:off x="-1" y="-1"/>
              <a:ext cx="1190791" cy="1138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4" name="Shape 1391"/>
            <p:cNvSpPr/>
            <p:nvPr/>
          </p:nvSpPr>
          <p:spPr>
            <a:xfrm>
              <a:off x="584346" y="-1"/>
              <a:ext cx="606444" cy="1138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5" name="Shape 1392"/>
            <p:cNvSpPr/>
            <p:nvPr/>
          </p:nvSpPr>
          <p:spPr>
            <a:xfrm>
              <a:off x="500050" y="-1"/>
              <a:ext cx="168593" cy="162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6" name="Shape 1393"/>
            <p:cNvSpPr/>
            <p:nvPr/>
          </p:nvSpPr>
          <p:spPr>
            <a:xfrm>
              <a:off x="584346" y="-1"/>
              <a:ext cx="84297" cy="1620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2160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7" name="Shape 1394"/>
            <p:cNvSpPr/>
            <p:nvPr/>
          </p:nvSpPr>
          <p:spPr>
            <a:xfrm>
              <a:off x="584346" y="-1"/>
              <a:ext cx="84297" cy="162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228" name="Shape 1396"/>
          <p:cNvSpPr/>
          <p:nvPr userDrawn="1"/>
        </p:nvSpPr>
        <p:spPr>
          <a:xfrm>
            <a:off x="-975656" y="1461496"/>
            <a:ext cx="5108328" cy="1644063"/>
          </a:xfrm>
          <a:custGeom>
            <a:avLst/>
            <a:gdLst/>
            <a:ahLst/>
            <a:cxnLst>
              <a:cxn ang="0">
                <a:pos x="wd2" y="hd2"/>
              </a:cxn>
              <a:cxn ang="5400000">
                <a:pos x="wd2" y="hd2"/>
              </a:cxn>
              <a:cxn ang="10800000">
                <a:pos x="wd2" y="hd2"/>
              </a:cxn>
              <a:cxn ang="16200000">
                <a:pos x="wd2" y="hd2"/>
              </a:cxn>
            </a:cxnLst>
            <a:rect l="0" t="0" r="r" b="b"/>
            <a:pathLst>
              <a:path w="21600" h="21600" extrusionOk="0">
                <a:moveTo>
                  <a:pt x="0" y="14235"/>
                </a:moveTo>
                <a:lnTo>
                  <a:pt x="8574" y="0"/>
                </a:lnTo>
                <a:lnTo>
                  <a:pt x="9671" y="3041"/>
                </a:lnTo>
                <a:lnTo>
                  <a:pt x="12450" y="11481"/>
                </a:lnTo>
                <a:lnTo>
                  <a:pt x="15795" y="11665"/>
                </a:lnTo>
                <a:lnTo>
                  <a:pt x="17023" y="17045"/>
                </a:lnTo>
                <a:lnTo>
                  <a:pt x="21600" y="19988"/>
                </a:lnTo>
                <a:lnTo>
                  <a:pt x="20537" y="21600"/>
                </a:lnTo>
                <a:lnTo>
                  <a:pt x="16318" y="19847"/>
                </a:lnTo>
                <a:lnTo>
                  <a:pt x="14291" y="20004"/>
                </a:lnTo>
                <a:lnTo>
                  <a:pt x="11980" y="18261"/>
                </a:lnTo>
                <a:lnTo>
                  <a:pt x="11922" y="18326"/>
                </a:lnTo>
                <a:lnTo>
                  <a:pt x="3419" y="17910"/>
                </a:lnTo>
                <a:lnTo>
                  <a:pt x="156" y="18748"/>
                </a:lnTo>
                <a:lnTo>
                  <a:pt x="0" y="14235"/>
                </a:lnTo>
                <a:close/>
              </a:path>
            </a:pathLst>
          </a:custGeom>
          <a:solidFill>
            <a:srgbClr val="00B2A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29" name="Shape 1397"/>
          <p:cNvSpPr/>
          <p:nvPr userDrawn="1"/>
        </p:nvSpPr>
        <p:spPr>
          <a:xfrm>
            <a:off x="-370479" y="2043378"/>
            <a:ext cx="2039843" cy="653979"/>
          </a:xfrm>
          <a:custGeom>
            <a:avLst/>
            <a:gdLst/>
            <a:ahLst/>
            <a:cxnLst>
              <a:cxn ang="0">
                <a:pos x="wd2" y="hd2"/>
              </a:cxn>
              <a:cxn ang="5400000">
                <a:pos x="wd2" y="hd2"/>
              </a:cxn>
              <a:cxn ang="10800000">
                <a:pos x="wd2" y="hd2"/>
              </a:cxn>
              <a:cxn ang="16200000">
                <a:pos x="wd2" y="hd2"/>
              </a:cxn>
            </a:cxnLst>
            <a:rect l="0" t="0" r="r" b="b"/>
            <a:pathLst>
              <a:path w="21600" h="21600" extrusionOk="0">
                <a:moveTo>
                  <a:pt x="21600" y="3442"/>
                </a:moveTo>
                <a:lnTo>
                  <a:pt x="18827" y="0"/>
                </a:lnTo>
                <a:lnTo>
                  <a:pt x="0" y="5897"/>
                </a:lnTo>
                <a:lnTo>
                  <a:pt x="591" y="21600"/>
                </a:lnTo>
                <a:lnTo>
                  <a:pt x="21600" y="3442"/>
                </a:lnTo>
                <a:close/>
              </a:path>
            </a:pathLst>
          </a:custGeom>
          <a:solidFill>
            <a:srgbClr val="64CCC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30" name="Shape 1398"/>
          <p:cNvSpPr/>
          <p:nvPr userDrawn="1"/>
        </p:nvSpPr>
        <p:spPr>
          <a:xfrm>
            <a:off x="5094984" y="1794226"/>
            <a:ext cx="5207580" cy="1276268"/>
          </a:xfrm>
          <a:custGeom>
            <a:avLst/>
            <a:gdLst/>
            <a:ahLst/>
            <a:cxnLst>
              <a:cxn ang="0">
                <a:pos x="wd2" y="hd2"/>
              </a:cxn>
              <a:cxn ang="5400000">
                <a:pos x="wd2" y="hd2"/>
              </a:cxn>
              <a:cxn ang="10800000">
                <a:pos x="wd2" y="hd2"/>
              </a:cxn>
              <a:cxn ang="16200000">
                <a:pos x="wd2" y="hd2"/>
              </a:cxn>
            </a:cxnLst>
            <a:rect l="0" t="0" r="r" b="b"/>
            <a:pathLst>
              <a:path w="21600" h="21600" extrusionOk="0">
                <a:moveTo>
                  <a:pt x="0" y="15195"/>
                </a:moveTo>
                <a:lnTo>
                  <a:pt x="5579" y="17216"/>
                </a:lnTo>
                <a:lnTo>
                  <a:pt x="9407" y="16755"/>
                </a:lnTo>
                <a:lnTo>
                  <a:pt x="21600" y="21600"/>
                </a:lnTo>
                <a:lnTo>
                  <a:pt x="20578" y="15005"/>
                </a:lnTo>
                <a:lnTo>
                  <a:pt x="17155" y="10701"/>
                </a:lnTo>
                <a:lnTo>
                  <a:pt x="17209" y="7436"/>
                </a:lnTo>
                <a:lnTo>
                  <a:pt x="14435" y="7066"/>
                </a:lnTo>
                <a:lnTo>
                  <a:pt x="10565" y="13041"/>
                </a:lnTo>
                <a:lnTo>
                  <a:pt x="12775" y="3174"/>
                </a:lnTo>
                <a:lnTo>
                  <a:pt x="11596" y="0"/>
                </a:lnTo>
                <a:lnTo>
                  <a:pt x="9120" y="5076"/>
                </a:lnTo>
                <a:lnTo>
                  <a:pt x="7866" y="1332"/>
                </a:lnTo>
                <a:lnTo>
                  <a:pt x="0" y="15195"/>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31" name="Shape 1399"/>
          <p:cNvSpPr/>
          <p:nvPr userDrawn="1"/>
        </p:nvSpPr>
        <p:spPr>
          <a:xfrm>
            <a:off x="1592308" y="2338130"/>
            <a:ext cx="1207981" cy="519942"/>
          </a:xfrm>
          <a:custGeom>
            <a:avLst/>
            <a:gdLst/>
            <a:ahLst/>
            <a:cxnLst>
              <a:cxn ang="0">
                <a:pos x="wd2" y="hd2"/>
              </a:cxn>
              <a:cxn ang="5400000">
                <a:pos x="wd2" y="hd2"/>
              </a:cxn>
              <a:cxn ang="10800000">
                <a:pos x="wd2" y="hd2"/>
              </a:cxn>
              <a:cxn ang="16200000">
                <a:pos x="wd2" y="hd2"/>
              </a:cxn>
            </a:cxnLst>
            <a:rect l="0" t="0" r="r" b="b"/>
            <a:pathLst>
              <a:path w="21600" h="21600" extrusionOk="0">
                <a:moveTo>
                  <a:pt x="4779" y="21375"/>
                </a:moveTo>
                <a:lnTo>
                  <a:pt x="21600" y="9851"/>
                </a:lnTo>
                <a:lnTo>
                  <a:pt x="20807" y="335"/>
                </a:lnTo>
                <a:lnTo>
                  <a:pt x="6886" y="0"/>
                </a:lnTo>
                <a:lnTo>
                  <a:pt x="6428" y="6587"/>
                </a:lnTo>
                <a:lnTo>
                  <a:pt x="0" y="21600"/>
                </a:lnTo>
                <a:lnTo>
                  <a:pt x="4779" y="21375"/>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32" name="Shape 1400"/>
          <p:cNvSpPr/>
          <p:nvPr userDrawn="1"/>
        </p:nvSpPr>
        <p:spPr>
          <a:xfrm>
            <a:off x="2885762" y="2756244"/>
            <a:ext cx="1015870" cy="348334"/>
          </a:xfrm>
          <a:custGeom>
            <a:avLst/>
            <a:gdLst/>
            <a:ahLst/>
            <a:cxnLst>
              <a:cxn ang="0">
                <a:pos x="wd2" y="hd2"/>
              </a:cxn>
              <a:cxn ang="5400000">
                <a:pos x="wd2" y="hd2"/>
              </a:cxn>
              <a:cxn ang="10800000">
                <a:pos x="wd2" y="hd2"/>
              </a:cxn>
              <a:cxn ang="16200000">
                <a:pos x="wd2" y="hd2"/>
              </a:cxn>
            </a:cxnLst>
            <a:rect l="0" t="0" r="r" b="b"/>
            <a:pathLst>
              <a:path w="21600" h="21600" extrusionOk="0">
                <a:moveTo>
                  <a:pt x="21150" y="21600"/>
                </a:moveTo>
                <a:lnTo>
                  <a:pt x="21600" y="11132"/>
                </a:lnTo>
                <a:lnTo>
                  <a:pt x="3372" y="0"/>
                </a:lnTo>
                <a:lnTo>
                  <a:pt x="0" y="13883"/>
                </a:lnTo>
                <a:lnTo>
                  <a:pt x="21150" y="21600"/>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33" name="Shape 1401"/>
          <p:cNvSpPr/>
          <p:nvPr userDrawn="1"/>
        </p:nvSpPr>
        <p:spPr>
          <a:xfrm>
            <a:off x="5017835" y="1780723"/>
            <a:ext cx="603171" cy="708025"/>
          </a:xfrm>
          <a:custGeom>
            <a:avLst/>
            <a:gdLst/>
            <a:ahLst/>
            <a:cxnLst>
              <a:cxn ang="0">
                <a:pos x="wd2" y="hd2"/>
              </a:cxn>
              <a:cxn ang="5400000">
                <a:pos x="wd2" y="hd2"/>
              </a:cxn>
              <a:cxn ang="10800000">
                <a:pos x="wd2" y="hd2"/>
              </a:cxn>
              <a:cxn ang="16200000">
                <a:pos x="wd2" y="hd2"/>
              </a:cxn>
            </a:cxnLst>
            <a:rect l="0" t="0" r="r" b="b"/>
            <a:pathLst>
              <a:path w="21600" h="21600" extrusionOk="0">
                <a:moveTo>
                  <a:pt x="9891" y="19118"/>
                </a:moveTo>
                <a:lnTo>
                  <a:pt x="21600" y="7412"/>
                </a:lnTo>
                <a:lnTo>
                  <a:pt x="16796" y="0"/>
                </a:lnTo>
                <a:lnTo>
                  <a:pt x="0" y="21600"/>
                </a:lnTo>
                <a:lnTo>
                  <a:pt x="9891" y="19118"/>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34" name="Shape 1402"/>
          <p:cNvSpPr/>
          <p:nvPr userDrawn="1"/>
        </p:nvSpPr>
        <p:spPr>
          <a:xfrm>
            <a:off x="2409781" y="2628643"/>
            <a:ext cx="496231" cy="366738"/>
          </a:xfrm>
          <a:custGeom>
            <a:avLst/>
            <a:gdLst/>
            <a:ahLst/>
            <a:cxnLst>
              <a:cxn ang="0">
                <a:pos x="wd2" y="hd2"/>
              </a:cxn>
              <a:cxn ang="5400000">
                <a:pos x="wd2" y="hd2"/>
              </a:cxn>
              <a:cxn ang="10800000">
                <a:pos x="wd2" y="hd2"/>
              </a:cxn>
              <a:cxn ang="16200000">
                <a:pos x="wd2" y="hd2"/>
              </a:cxn>
            </a:cxnLst>
            <a:rect l="0" t="0" r="r" b="b"/>
            <a:pathLst>
              <a:path w="21600" h="21600" extrusionOk="0">
                <a:moveTo>
                  <a:pt x="19808" y="20192"/>
                </a:moveTo>
                <a:lnTo>
                  <a:pt x="21600" y="7321"/>
                </a:lnTo>
                <a:lnTo>
                  <a:pt x="17559" y="0"/>
                </a:lnTo>
                <a:lnTo>
                  <a:pt x="0" y="21600"/>
                </a:lnTo>
                <a:lnTo>
                  <a:pt x="19808" y="20192"/>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grpSp>
        <p:nvGrpSpPr>
          <p:cNvPr id="235" name="Group 1407"/>
          <p:cNvGrpSpPr/>
          <p:nvPr userDrawn="1"/>
        </p:nvGrpSpPr>
        <p:grpSpPr>
          <a:xfrm>
            <a:off x="1913493" y="2570050"/>
            <a:ext cx="468300" cy="708025"/>
            <a:chOff x="0" y="0"/>
            <a:chExt cx="936843" cy="1416418"/>
          </a:xfrm>
        </p:grpSpPr>
        <p:pic>
          <p:nvPicPr>
            <p:cNvPr id="236" name="image1.png"/>
            <p:cNvPicPr>
              <a:picLocks noChangeAspect="1"/>
            </p:cNvPicPr>
            <p:nvPr/>
          </p:nvPicPr>
          <p:blipFill>
            <a:blip r:embed="rId4">
              <a:extLst/>
            </a:blip>
            <a:stretch>
              <a:fillRect/>
            </a:stretch>
          </p:blipFill>
          <p:spPr>
            <a:xfrm rot="10800000">
              <a:off x="392631" y="1212409"/>
              <a:ext cx="151582" cy="204010"/>
            </a:xfrm>
            <a:prstGeom prst="rect">
              <a:avLst/>
            </a:prstGeom>
            <a:ln w="12700" cap="flat">
              <a:noFill/>
              <a:miter lim="400000"/>
            </a:ln>
            <a:effectLst>
              <a:outerShdw blurRad="711200" rotWithShape="0">
                <a:srgbClr val="000000">
                  <a:alpha val="75000"/>
                </a:srgbClr>
              </a:outerShdw>
            </a:effectLst>
          </p:spPr>
        </p:pic>
        <p:grpSp>
          <p:nvGrpSpPr>
            <p:cNvPr id="237" name="Group 1406"/>
            <p:cNvGrpSpPr/>
            <p:nvPr/>
          </p:nvGrpSpPr>
          <p:grpSpPr>
            <a:xfrm>
              <a:off x="-1" y="0"/>
              <a:ext cx="936845" cy="1220633"/>
              <a:chOff x="0" y="0"/>
              <a:chExt cx="936843" cy="1220632"/>
            </a:xfrm>
          </p:grpSpPr>
          <p:sp>
            <p:nvSpPr>
              <p:cNvPr id="238" name="Shape 1404"/>
              <p:cNvSpPr/>
              <p:nvPr/>
            </p:nvSpPr>
            <p:spPr>
              <a:xfrm>
                <a:off x="-1" y="-1"/>
                <a:ext cx="468423" cy="12206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9" name="Shape 1405"/>
              <p:cNvSpPr/>
              <p:nvPr/>
            </p:nvSpPr>
            <p:spPr>
              <a:xfrm>
                <a:off x="468421" y="-1"/>
                <a:ext cx="468423" cy="1220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240" name="Group 1414"/>
          <p:cNvGrpSpPr/>
          <p:nvPr userDrawn="1"/>
        </p:nvGrpSpPr>
        <p:grpSpPr>
          <a:xfrm flipH="1">
            <a:off x="2755561" y="1742466"/>
            <a:ext cx="165725" cy="183380"/>
            <a:chOff x="0" y="0"/>
            <a:chExt cx="331535" cy="366854"/>
          </a:xfrm>
        </p:grpSpPr>
        <p:sp>
          <p:nvSpPr>
            <p:cNvPr id="241" name="Shape 1408"/>
            <p:cNvSpPr/>
            <p:nvPr/>
          </p:nvSpPr>
          <p:spPr>
            <a:xfrm>
              <a:off x="142412" y="290293"/>
              <a:ext cx="43750" cy="76562"/>
            </a:xfrm>
            <a:prstGeom prst="rect">
              <a:avLst/>
            </a:prstGeom>
            <a:solidFill>
              <a:srgbClr val="5D3E16"/>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2" name="Shape 1409"/>
            <p:cNvSpPr/>
            <p:nvPr/>
          </p:nvSpPr>
          <p:spPr>
            <a:xfrm>
              <a:off x="-1" y="-1"/>
              <a:ext cx="331537" cy="316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3" name="Shape 1410"/>
            <p:cNvSpPr/>
            <p:nvPr/>
          </p:nvSpPr>
          <p:spPr>
            <a:xfrm>
              <a:off x="162691" y="-1"/>
              <a:ext cx="168845" cy="3169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4" name="Shape 1411"/>
            <p:cNvSpPr/>
            <p:nvPr/>
          </p:nvSpPr>
          <p:spPr>
            <a:xfrm>
              <a:off x="139222" y="-1"/>
              <a:ext cx="46940" cy="451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5" name="Shape 1412"/>
            <p:cNvSpPr/>
            <p:nvPr/>
          </p:nvSpPr>
          <p:spPr>
            <a:xfrm>
              <a:off x="162691" y="-1"/>
              <a:ext cx="23471" cy="451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2160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6" name="Shape 1413"/>
            <p:cNvSpPr/>
            <p:nvPr/>
          </p:nvSpPr>
          <p:spPr>
            <a:xfrm>
              <a:off x="162691" y="-1"/>
              <a:ext cx="23471" cy="451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247" name="Group 1419"/>
          <p:cNvGrpSpPr/>
          <p:nvPr userDrawn="1"/>
        </p:nvGrpSpPr>
        <p:grpSpPr>
          <a:xfrm>
            <a:off x="1016471" y="2628280"/>
            <a:ext cx="393052" cy="594256"/>
            <a:chOff x="0" y="0"/>
            <a:chExt cx="786306" cy="1188820"/>
          </a:xfrm>
        </p:grpSpPr>
        <p:pic>
          <p:nvPicPr>
            <p:cNvPr id="248" name="image1.png"/>
            <p:cNvPicPr>
              <a:picLocks noChangeAspect="1"/>
            </p:cNvPicPr>
            <p:nvPr/>
          </p:nvPicPr>
          <p:blipFill>
            <a:blip r:embed="rId4">
              <a:extLst/>
            </a:blip>
            <a:stretch>
              <a:fillRect/>
            </a:stretch>
          </p:blipFill>
          <p:spPr>
            <a:xfrm rot="10800000">
              <a:off x="329541" y="1017593"/>
              <a:ext cx="127225" cy="171228"/>
            </a:xfrm>
            <a:prstGeom prst="rect">
              <a:avLst/>
            </a:prstGeom>
            <a:ln w="12700" cap="flat">
              <a:noFill/>
              <a:miter lim="400000"/>
            </a:ln>
            <a:effectLst/>
          </p:spPr>
        </p:pic>
        <p:grpSp>
          <p:nvGrpSpPr>
            <p:cNvPr id="249" name="Group 1418"/>
            <p:cNvGrpSpPr/>
            <p:nvPr/>
          </p:nvGrpSpPr>
          <p:grpSpPr>
            <a:xfrm>
              <a:off x="-1" y="0"/>
              <a:ext cx="786308" cy="1024495"/>
              <a:chOff x="0" y="0"/>
              <a:chExt cx="786306" cy="1024494"/>
            </a:xfrm>
          </p:grpSpPr>
          <p:sp>
            <p:nvSpPr>
              <p:cNvPr id="250" name="Shape 1416"/>
              <p:cNvSpPr/>
              <p:nvPr/>
            </p:nvSpPr>
            <p:spPr>
              <a:xfrm>
                <a:off x="-1" y="-1"/>
                <a:ext cx="393155" cy="10244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51" name="Shape 1417"/>
              <p:cNvSpPr/>
              <p:nvPr/>
            </p:nvSpPr>
            <p:spPr>
              <a:xfrm>
                <a:off x="393153" y="-1"/>
                <a:ext cx="393154" cy="10244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252" name="Group 1424"/>
          <p:cNvGrpSpPr/>
          <p:nvPr userDrawn="1"/>
        </p:nvGrpSpPr>
        <p:grpSpPr>
          <a:xfrm>
            <a:off x="11364806" y="1984209"/>
            <a:ext cx="766294" cy="1158565"/>
            <a:chOff x="0" y="0"/>
            <a:chExt cx="865330" cy="1308297"/>
          </a:xfrm>
        </p:grpSpPr>
        <p:pic>
          <p:nvPicPr>
            <p:cNvPr id="253" name="image1.png"/>
            <p:cNvPicPr>
              <a:picLocks noChangeAspect="1"/>
            </p:cNvPicPr>
            <p:nvPr/>
          </p:nvPicPr>
          <p:blipFill>
            <a:blip r:embed="rId4">
              <a:extLst/>
            </a:blip>
            <a:stretch>
              <a:fillRect/>
            </a:stretch>
          </p:blipFill>
          <p:spPr>
            <a:xfrm rot="10800000">
              <a:off x="362660" y="1119861"/>
              <a:ext cx="140011" cy="188437"/>
            </a:xfrm>
            <a:prstGeom prst="rect">
              <a:avLst/>
            </a:prstGeom>
            <a:ln w="12700" cap="flat">
              <a:noFill/>
              <a:miter lim="400000"/>
            </a:ln>
            <a:effectLst>
              <a:outerShdw blurRad="711200" rotWithShape="0">
                <a:srgbClr val="000000">
                  <a:alpha val="75000"/>
                </a:srgbClr>
              </a:outerShdw>
            </a:effectLst>
          </p:spPr>
        </p:pic>
        <p:grpSp>
          <p:nvGrpSpPr>
            <p:cNvPr id="254" name="Group 1423"/>
            <p:cNvGrpSpPr/>
            <p:nvPr/>
          </p:nvGrpSpPr>
          <p:grpSpPr>
            <a:xfrm>
              <a:off x="-1" y="0"/>
              <a:ext cx="865332" cy="1127457"/>
              <a:chOff x="0" y="0"/>
              <a:chExt cx="865330" cy="1127456"/>
            </a:xfrm>
          </p:grpSpPr>
          <p:sp>
            <p:nvSpPr>
              <p:cNvPr id="255" name="Shape 1421"/>
              <p:cNvSpPr/>
              <p:nvPr/>
            </p:nvSpPr>
            <p:spPr>
              <a:xfrm>
                <a:off x="-1" y="-1"/>
                <a:ext cx="432667" cy="1127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56" name="Shape 1422"/>
              <p:cNvSpPr/>
              <p:nvPr/>
            </p:nvSpPr>
            <p:spPr>
              <a:xfrm>
                <a:off x="432665" y="-1"/>
                <a:ext cx="432666" cy="11274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257" name="Group 1436"/>
          <p:cNvGrpSpPr/>
          <p:nvPr userDrawn="1"/>
        </p:nvGrpSpPr>
        <p:grpSpPr>
          <a:xfrm>
            <a:off x="3518360" y="1700079"/>
            <a:ext cx="6357761" cy="4449427"/>
            <a:chOff x="-1201834" y="5330"/>
            <a:chExt cx="12718833" cy="8901170"/>
          </a:xfrm>
        </p:grpSpPr>
        <p:sp>
          <p:nvSpPr>
            <p:cNvPr id="258" name="Shape 1430"/>
            <p:cNvSpPr/>
            <p:nvPr/>
          </p:nvSpPr>
          <p:spPr>
            <a:xfrm>
              <a:off x="7530654" y="7172186"/>
              <a:ext cx="729581" cy="16678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4A311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9" name="Shape 1431"/>
            <p:cNvSpPr/>
            <p:nvPr/>
          </p:nvSpPr>
          <p:spPr>
            <a:xfrm>
              <a:off x="2076631" y="7202844"/>
              <a:ext cx="747741" cy="1637238"/>
            </a:xfrm>
            <a:custGeom>
              <a:avLst/>
              <a:gdLst/>
              <a:ahLst/>
              <a:cxnLst>
                <a:cxn ang="0">
                  <a:pos x="wd2" y="hd2"/>
                </a:cxn>
                <a:cxn ang="5400000">
                  <a:pos x="wd2" y="hd2"/>
                </a:cxn>
                <a:cxn ang="10800000">
                  <a:pos x="wd2" y="hd2"/>
                </a:cxn>
                <a:cxn ang="16200000">
                  <a:pos x="wd2" y="hd2"/>
                </a:cxn>
              </a:cxnLst>
              <a:rect l="0" t="0" r="r" b="b"/>
              <a:pathLst>
                <a:path w="21600" h="21600"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A311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0" name="Shape 1432"/>
            <p:cNvSpPr/>
            <p:nvPr/>
          </p:nvSpPr>
          <p:spPr>
            <a:xfrm>
              <a:off x="-1201835" y="5330"/>
              <a:ext cx="12718835" cy="5657016"/>
            </a:xfrm>
            <a:custGeom>
              <a:avLst/>
              <a:gdLst/>
              <a:ahLst/>
              <a:cxnLst>
                <a:cxn ang="0">
                  <a:pos x="wd2" y="hd2"/>
                </a:cxn>
                <a:cxn ang="5400000">
                  <a:pos x="wd2" y="hd2"/>
                </a:cxn>
                <a:cxn ang="10800000">
                  <a:pos x="wd2" y="hd2"/>
                </a:cxn>
                <a:cxn ang="16200000">
                  <a:pos x="wd2" y="hd2"/>
                </a:cxn>
              </a:cxnLst>
              <a:rect l="0" t="0" r="r" b="b"/>
              <a:pathLst>
                <a:path w="21339" h="21070" extrusionOk="0">
                  <a:moveTo>
                    <a:pt x="21322" y="8870"/>
                  </a:moveTo>
                  <a:cubicBezTo>
                    <a:pt x="21393" y="6965"/>
                    <a:pt x="21344" y="3888"/>
                    <a:pt x="19046" y="3134"/>
                  </a:cubicBezTo>
                  <a:cubicBezTo>
                    <a:pt x="13946" y="1461"/>
                    <a:pt x="7446" y="767"/>
                    <a:pt x="2299" y="67"/>
                  </a:cubicBezTo>
                  <a:cubicBezTo>
                    <a:pt x="1593" y="-29"/>
                    <a:pt x="-207" y="-530"/>
                    <a:pt x="19" y="3782"/>
                  </a:cubicBezTo>
                  <a:cubicBezTo>
                    <a:pt x="373" y="10526"/>
                    <a:pt x="1972" y="21055"/>
                    <a:pt x="1988" y="21070"/>
                  </a:cubicBezTo>
                  <a:lnTo>
                    <a:pt x="20321" y="21070"/>
                  </a:lnTo>
                  <a:lnTo>
                    <a:pt x="21322" y="8870"/>
                  </a:lnTo>
                  <a:close/>
                </a:path>
              </a:pathLst>
            </a:custGeom>
            <a:solidFill>
              <a:srgbClr val="4A3116"/>
            </a:solidFill>
            <a:ln w="12700" cap="flat">
              <a:noFill/>
              <a:miter lim="400000"/>
            </a:ln>
            <a:effectLst/>
          </p:spPr>
          <p:txBody>
            <a:bodyPr wrap="square" lIns="19045" tIns="19045" rIns="19045" bIns="19045" numCol="1" anchor="ctr">
              <a:noAutofit/>
            </a:bodyPr>
            <a:lstStyle/>
            <a:p>
              <a:pPr>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1" name="Shape 1433"/>
            <p:cNvSpPr/>
            <p:nvPr/>
          </p:nvSpPr>
          <p:spPr>
            <a:xfrm>
              <a:off x="-17247" y="5658488"/>
              <a:ext cx="10931229" cy="2121841"/>
            </a:xfrm>
            <a:custGeom>
              <a:avLst/>
              <a:gdLst/>
              <a:ahLst/>
              <a:cxnLst>
                <a:cxn ang="0">
                  <a:pos x="wd2" y="hd2"/>
                </a:cxn>
                <a:cxn ang="5400000">
                  <a:pos x="wd2" y="hd2"/>
                </a:cxn>
                <a:cxn ang="10800000">
                  <a:pos x="wd2" y="hd2"/>
                </a:cxn>
                <a:cxn ang="16200000">
                  <a:pos x="wd2" y="hd2"/>
                </a:cxn>
              </a:cxnLst>
              <a:rect l="0" t="0" r="r" b="b"/>
              <a:pathLst>
                <a:path w="21600" h="21327" extrusionOk="0">
                  <a:moveTo>
                    <a:pt x="21600" y="0"/>
                  </a:moveTo>
                  <a:lnTo>
                    <a:pt x="0" y="0"/>
                  </a:lnTo>
                  <a:cubicBezTo>
                    <a:pt x="361" y="5218"/>
                    <a:pt x="585" y="7925"/>
                    <a:pt x="919" y="12458"/>
                  </a:cubicBezTo>
                  <a:cubicBezTo>
                    <a:pt x="1200" y="16267"/>
                    <a:pt x="1527" y="21065"/>
                    <a:pt x="3172" y="20701"/>
                  </a:cubicBezTo>
                  <a:cubicBezTo>
                    <a:pt x="3376" y="21557"/>
                    <a:pt x="16716" y="21600"/>
                    <a:pt x="19150" y="20422"/>
                  </a:cubicBezTo>
                  <a:cubicBezTo>
                    <a:pt x="20313" y="19859"/>
                    <a:pt x="21317" y="14543"/>
                    <a:pt x="21600" y="0"/>
                  </a:cubicBezTo>
                </a:path>
              </a:pathLst>
            </a:custGeom>
            <a:solidFill>
              <a:srgbClr val="E1C27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2" name="Shape 1434"/>
            <p:cNvSpPr/>
            <p:nvPr/>
          </p:nvSpPr>
          <p:spPr>
            <a:xfrm>
              <a:off x="7108387" y="8253604"/>
              <a:ext cx="1484774" cy="652897"/>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3" name="Shape 1435"/>
            <p:cNvSpPr/>
            <p:nvPr/>
          </p:nvSpPr>
          <p:spPr>
            <a:xfrm>
              <a:off x="1675972" y="8253604"/>
              <a:ext cx="1485050" cy="652897"/>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265" name="pasted-image.pdf"/>
          <p:cNvPicPr>
            <a:picLocks noChangeAspect="1"/>
          </p:cNvPicPr>
          <p:nvPr userDrawn="1"/>
        </p:nvPicPr>
        <p:blipFill>
          <a:blip r:embed="rId5">
            <a:extLst/>
          </a:blip>
          <a:stretch>
            <a:fillRect/>
          </a:stretch>
        </p:blipFill>
        <p:spPr>
          <a:xfrm>
            <a:off x="9462497" y="274635"/>
            <a:ext cx="997114" cy="1456488"/>
          </a:xfrm>
          <a:prstGeom prst="rect">
            <a:avLst/>
          </a:prstGeom>
          <a:ln w="12700">
            <a:miter lim="400000"/>
          </a:ln>
        </p:spPr>
      </p:pic>
      <p:grpSp>
        <p:nvGrpSpPr>
          <p:cNvPr id="266" name="Group 265"/>
          <p:cNvGrpSpPr/>
          <p:nvPr userDrawn="1"/>
        </p:nvGrpSpPr>
        <p:grpSpPr>
          <a:xfrm>
            <a:off x="9740809" y="2570610"/>
            <a:ext cx="2067553" cy="3247630"/>
            <a:chOff x="9914517" y="2523683"/>
            <a:chExt cx="2274308" cy="3572393"/>
          </a:xfrm>
        </p:grpSpPr>
        <p:pic>
          <p:nvPicPr>
            <p:cNvPr id="267" name="Picture 266"/>
            <p:cNvPicPr>
              <a:picLocks noChangeAspect="1"/>
            </p:cNvPicPr>
            <p:nvPr userDrawn="1"/>
          </p:nvPicPr>
          <p:blipFill>
            <a:blip r:embed="rId6" cstate="print">
              <a:alphaModFix amt="37000"/>
              <a:extLst>
                <a:ext uri="{28A0092B-C50C-407E-A947-70E740481C1C}">
                  <a14:useLocalDpi xmlns:a14="http://schemas.microsoft.com/office/drawing/2010/main"/>
                </a:ext>
              </a:extLst>
            </a:blip>
            <a:stretch>
              <a:fillRect/>
            </a:stretch>
          </p:blipFill>
          <p:spPr>
            <a:xfrm>
              <a:off x="10304904" y="5785297"/>
              <a:ext cx="1575931" cy="310779"/>
            </a:xfrm>
            <a:prstGeom prst="rect">
              <a:avLst/>
            </a:prstGeom>
            <a:noFill/>
            <a:ln>
              <a:noFill/>
            </a:ln>
          </p:spPr>
        </p:pic>
        <p:grpSp>
          <p:nvGrpSpPr>
            <p:cNvPr id="268" name="Group 1449"/>
            <p:cNvGrpSpPr/>
            <p:nvPr userDrawn="1"/>
          </p:nvGrpSpPr>
          <p:grpSpPr>
            <a:xfrm>
              <a:off x="9914517" y="2523683"/>
              <a:ext cx="2274308" cy="3438540"/>
              <a:chOff x="-635178" y="3810989"/>
              <a:chExt cx="3418334" cy="5168193"/>
            </a:xfrm>
          </p:grpSpPr>
          <p:pic>
            <p:nvPicPr>
              <p:cNvPr id="269" name="image1.png"/>
              <p:cNvPicPr>
                <a:picLocks noChangeAspect="1"/>
              </p:cNvPicPr>
              <p:nvPr userDrawn="1"/>
            </p:nvPicPr>
            <p:blipFill>
              <a:blip r:embed="rId4">
                <a:extLst/>
              </a:blip>
              <a:stretch>
                <a:fillRect/>
              </a:stretch>
            </p:blipFill>
            <p:spPr>
              <a:xfrm rot="10800000">
                <a:off x="797445" y="8234801"/>
                <a:ext cx="553088" cy="744381"/>
              </a:xfrm>
              <a:prstGeom prst="rect">
                <a:avLst/>
              </a:prstGeom>
              <a:ln w="12700" cap="flat">
                <a:noFill/>
                <a:miter lim="400000"/>
              </a:ln>
              <a:effectLst/>
            </p:spPr>
          </p:pic>
          <p:grpSp>
            <p:nvGrpSpPr>
              <p:cNvPr id="270" name="Group 1448"/>
              <p:cNvGrpSpPr/>
              <p:nvPr userDrawn="1"/>
            </p:nvGrpSpPr>
            <p:grpSpPr>
              <a:xfrm>
                <a:off x="-635178" y="3810989"/>
                <a:ext cx="3418334" cy="4453813"/>
                <a:chOff x="-635178" y="3810989"/>
                <a:chExt cx="3418334" cy="4453813"/>
              </a:xfrm>
            </p:grpSpPr>
            <p:sp>
              <p:nvSpPr>
                <p:cNvPr id="271" name="Shape 1446"/>
                <p:cNvSpPr/>
                <p:nvPr userDrawn="1"/>
              </p:nvSpPr>
              <p:spPr>
                <a:xfrm>
                  <a:off x="-635178" y="3810989"/>
                  <a:ext cx="1709165" cy="44538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72" name="Shape 1447"/>
                <p:cNvSpPr/>
                <p:nvPr userDrawn="1"/>
              </p:nvSpPr>
              <p:spPr>
                <a:xfrm>
                  <a:off x="1073989" y="3810989"/>
                  <a:ext cx="1709167" cy="4453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grpSp>
        <p:nvGrpSpPr>
          <p:cNvPr id="273" name="Group 272"/>
          <p:cNvGrpSpPr/>
          <p:nvPr userDrawn="1"/>
        </p:nvGrpSpPr>
        <p:grpSpPr>
          <a:xfrm>
            <a:off x="2538173" y="4428544"/>
            <a:ext cx="1583389" cy="2164144"/>
            <a:chOff x="1720835" y="4124431"/>
            <a:chExt cx="1423029" cy="1944967"/>
          </a:xfrm>
        </p:grpSpPr>
        <p:pic>
          <p:nvPicPr>
            <p:cNvPr id="274" name="Picture 273"/>
            <p:cNvPicPr>
              <a:picLocks noChangeAspect="1"/>
            </p:cNvPicPr>
            <p:nvPr userDrawn="1"/>
          </p:nvPicPr>
          <p:blipFill>
            <a:blip r:embed="rId6" cstate="print">
              <a:alphaModFix amt="61000"/>
              <a:extLst>
                <a:ext uri="{28A0092B-C50C-407E-A947-70E740481C1C}">
                  <a14:useLocalDpi xmlns:a14="http://schemas.microsoft.com/office/drawing/2010/main"/>
                </a:ext>
              </a:extLst>
            </a:blip>
            <a:stretch>
              <a:fillRect/>
            </a:stretch>
          </p:blipFill>
          <p:spPr>
            <a:xfrm>
              <a:off x="1860768" y="5681489"/>
              <a:ext cx="766684" cy="376043"/>
            </a:xfrm>
            <a:prstGeom prst="rect">
              <a:avLst/>
            </a:prstGeom>
            <a:noFill/>
            <a:ln>
              <a:noFill/>
            </a:ln>
          </p:spPr>
        </p:pic>
        <p:pic>
          <p:nvPicPr>
            <p:cNvPr id="275" name="Picture 274"/>
            <p:cNvPicPr>
              <a:picLocks noChangeAspect="1"/>
            </p:cNvPicPr>
            <p:nvPr userDrawn="1"/>
          </p:nvPicPr>
          <p:blipFill>
            <a:blip r:embed="rId6" cstate="print">
              <a:alphaModFix amt="61000"/>
              <a:extLst>
                <a:ext uri="{28A0092B-C50C-407E-A947-70E740481C1C}">
                  <a14:useLocalDpi xmlns:a14="http://schemas.microsoft.com/office/drawing/2010/main"/>
                </a:ext>
              </a:extLst>
            </a:blip>
            <a:stretch>
              <a:fillRect/>
            </a:stretch>
          </p:blipFill>
          <p:spPr>
            <a:xfrm>
              <a:off x="2369827" y="5693355"/>
              <a:ext cx="766684" cy="376043"/>
            </a:xfrm>
            <a:prstGeom prst="rect">
              <a:avLst/>
            </a:prstGeom>
            <a:noFill/>
            <a:ln>
              <a:noFill/>
            </a:ln>
          </p:spPr>
        </p:pic>
        <p:pic>
          <p:nvPicPr>
            <p:cNvPr id="276" name="pasted-image.pdf"/>
            <p:cNvPicPr>
              <a:picLocks noChangeAspect="1"/>
            </p:cNvPicPr>
            <p:nvPr userDrawn="1"/>
          </p:nvPicPr>
          <p:blipFill>
            <a:blip r:embed="rId7">
              <a:extLst/>
            </a:blip>
            <a:stretch>
              <a:fillRect/>
            </a:stretch>
          </p:blipFill>
          <p:spPr>
            <a:xfrm>
              <a:off x="1720835" y="4124431"/>
              <a:ext cx="1423029" cy="1831050"/>
            </a:xfrm>
            <a:prstGeom prst="rect">
              <a:avLst/>
            </a:prstGeom>
            <a:ln w="12700">
              <a:miter lim="400000"/>
            </a:ln>
            <a:effectLst/>
          </p:spPr>
        </p:pic>
      </p:grpSp>
      <p:pic>
        <p:nvPicPr>
          <p:cNvPr id="277" name="Picture 276"/>
          <p:cNvPicPr>
            <a:picLocks noChangeAspect="1"/>
          </p:cNvPicPr>
          <p:nvPr userDrawn="1"/>
        </p:nvPicPr>
        <p:blipFill>
          <a:blip r:embed="rId6" cstate="print">
            <a:alphaModFix amt="61000"/>
            <a:extLst>
              <a:ext uri="{28A0092B-C50C-407E-A947-70E740481C1C}">
                <a14:useLocalDpi xmlns:a14="http://schemas.microsoft.com/office/drawing/2010/main"/>
              </a:ext>
            </a:extLst>
          </a:blip>
          <a:stretch>
            <a:fillRect/>
          </a:stretch>
        </p:blipFill>
        <p:spPr>
          <a:xfrm>
            <a:off x="-138694" y="5426918"/>
            <a:ext cx="1906876" cy="376043"/>
          </a:xfrm>
          <a:prstGeom prst="rect">
            <a:avLst/>
          </a:prstGeom>
          <a:noFill/>
          <a:ln>
            <a:noFill/>
          </a:ln>
        </p:spPr>
      </p:pic>
      <p:grpSp>
        <p:nvGrpSpPr>
          <p:cNvPr id="278" name="Group 1429"/>
          <p:cNvGrpSpPr/>
          <p:nvPr userDrawn="1"/>
        </p:nvGrpSpPr>
        <p:grpSpPr>
          <a:xfrm>
            <a:off x="-916624" y="427527"/>
            <a:ext cx="3436430" cy="5195555"/>
            <a:chOff x="0" y="0"/>
            <a:chExt cx="6874650" cy="10393815"/>
          </a:xfrm>
        </p:grpSpPr>
        <p:pic>
          <p:nvPicPr>
            <p:cNvPr id="279" name="image1.png"/>
            <p:cNvPicPr>
              <a:picLocks noChangeAspect="1"/>
            </p:cNvPicPr>
            <p:nvPr/>
          </p:nvPicPr>
          <p:blipFill>
            <a:blip r:embed="rId4">
              <a:extLst/>
            </a:blip>
            <a:stretch>
              <a:fillRect/>
            </a:stretch>
          </p:blipFill>
          <p:spPr>
            <a:xfrm rot="10800000">
              <a:off x="2881165" y="8896780"/>
              <a:ext cx="1112323" cy="1497036"/>
            </a:xfrm>
            <a:prstGeom prst="rect">
              <a:avLst/>
            </a:prstGeom>
            <a:ln w="12700" cap="flat">
              <a:noFill/>
              <a:miter lim="400000"/>
            </a:ln>
            <a:effectLst/>
          </p:spPr>
        </p:pic>
        <p:grpSp>
          <p:nvGrpSpPr>
            <p:cNvPr id="280" name="Group 1428"/>
            <p:cNvGrpSpPr/>
            <p:nvPr/>
          </p:nvGrpSpPr>
          <p:grpSpPr>
            <a:xfrm>
              <a:off x="-1" y="-1"/>
              <a:ext cx="6874652" cy="8957119"/>
              <a:chOff x="0" y="0"/>
              <a:chExt cx="6874650" cy="8957117"/>
            </a:xfrm>
          </p:grpSpPr>
          <p:sp>
            <p:nvSpPr>
              <p:cNvPr id="281" name="Shape 1426"/>
              <p:cNvSpPr/>
              <p:nvPr/>
            </p:nvSpPr>
            <p:spPr>
              <a:xfrm>
                <a:off x="-1" y="-1"/>
                <a:ext cx="3437326" cy="89571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82" name="Shape 1427"/>
              <p:cNvSpPr/>
              <p:nvPr/>
            </p:nvSpPr>
            <p:spPr>
              <a:xfrm>
                <a:off x="3437325" y="-1"/>
                <a:ext cx="3437326" cy="89571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sp>
        <p:nvSpPr>
          <p:cNvPr id="3" name="Subtitle 2"/>
          <p:cNvSpPr>
            <a:spLocks noGrp="1"/>
          </p:cNvSpPr>
          <p:nvPr userDrawn="1">
            <p:ph type="subTitle" idx="1"/>
          </p:nvPr>
        </p:nvSpPr>
        <p:spPr>
          <a:xfrm>
            <a:off x="4099093" y="3732838"/>
            <a:ext cx="5422392" cy="795528"/>
          </a:xfrm>
          <a:prstGeom prst="rect">
            <a:avLst/>
          </a:prstGeom>
        </p:spPr>
        <p:txBody>
          <a:bodyPr>
            <a:noAutofit/>
          </a:bodyPr>
          <a:lstStyle>
            <a:lvl1pPr marL="342900" indent="-342900" algn="ctr">
              <a:spcBef>
                <a:spcPts val="0"/>
              </a:spcBef>
              <a:spcAft>
                <a:spcPts val="0"/>
              </a:spcAft>
              <a:buNone/>
              <a:defRPr lang="en-US" sz="2400" kern="1200" spc="0" baseline="0" dirty="0">
                <a:solidFill>
                  <a:srgbClr val="AA8D54"/>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11" name="Text Placeholder 6"/>
          <p:cNvSpPr>
            <a:spLocks noGrp="1"/>
          </p:cNvSpPr>
          <p:nvPr userDrawn="1">
            <p:ph type="body" sz="quarter" idx="16" hasCustomPrompt="1"/>
          </p:nvPr>
        </p:nvSpPr>
        <p:spPr bwMode="invGray">
          <a:xfrm>
            <a:off x="5689454" y="5708557"/>
            <a:ext cx="2052206" cy="377826"/>
          </a:xfrm>
          <a:prstGeom prst="rect">
            <a:avLst/>
          </a:prstGeom>
        </p:spPr>
        <p:txBody>
          <a:bodyPr/>
          <a:lstStyle>
            <a:lvl1pPr marL="0" indent="0" algn="ctr">
              <a:spcBef>
                <a:spcPts val="0"/>
              </a:spcBef>
              <a:spcAft>
                <a:spcPts val="0"/>
              </a:spcAft>
              <a:buFontTx/>
              <a:buNone/>
              <a:defRPr lang="en-US" sz="1400" kern="1200" spc="0" baseline="0" dirty="0" smtClean="0">
                <a:solidFill>
                  <a:srgbClr val="4A3116"/>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4729869" y="4682216"/>
            <a:ext cx="4233588" cy="801511"/>
          </a:xfrm>
        </p:spPr>
        <p:txBody>
          <a:bodyPr/>
          <a:lstStyle>
            <a:lvl1pPr algn="ctr">
              <a:spcBef>
                <a:spcPts val="0"/>
              </a:spcBef>
              <a:defRPr>
                <a:solidFill>
                  <a:srgbClr val="5B4127"/>
                </a:solidFill>
              </a:defRPr>
            </a:lvl1pPr>
          </a:lstStyle>
          <a:p>
            <a:r>
              <a:rPr lang="en-US" dirty="0"/>
              <a:t>Name of Presenter</a:t>
            </a:r>
            <a:r>
              <a:rPr lang="en-US" baseline="0" dirty="0"/>
              <a:t> </a:t>
            </a:r>
          </a:p>
          <a:p>
            <a:r>
              <a:rPr lang="en-US" baseline="0" dirty="0"/>
              <a:t>Title</a:t>
            </a:r>
          </a:p>
        </p:txBody>
      </p:sp>
      <p:sp>
        <p:nvSpPr>
          <p:cNvPr id="2" name="Title 1"/>
          <p:cNvSpPr>
            <a:spLocks noGrp="1"/>
          </p:cNvSpPr>
          <p:nvPr userDrawn="1">
            <p:ph type="ctrTitle"/>
          </p:nvPr>
        </p:nvSpPr>
        <p:spPr>
          <a:xfrm>
            <a:off x="4117381" y="2342950"/>
            <a:ext cx="5394960" cy="1298448"/>
          </a:xfrm>
        </p:spPr>
        <p:txBody>
          <a:bodyPr>
            <a:noAutofit/>
          </a:bodyPr>
          <a:lstStyle>
            <a:lvl1pPr algn="ctr">
              <a:lnSpc>
                <a:spcPct val="90000"/>
              </a:lnSpc>
              <a:defRPr sz="3800" spc="0">
                <a:solidFill>
                  <a:srgbClr val="E1C276"/>
                </a:solidFill>
                <a:latin typeface="Salesforce Sans Light" panose="020B0305020202020203" pitchFamily="34" charset="0"/>
              </a:defRPr>
            </a:lvl1pPr>
          </a:lstStyle>
          <a:p>
            <a:r>
              <a:rPr lang="en-US" smtClean="0"/>
              <a:t>Click to edit Master title style</a:t>
            </a:r>
            <a:endParaRPr lang="en-US" dirty="0"/>
          </a:p>
        </p:txBody>
      </p:sp>
      <p:grpSp>
        <p:nvGrpSpPr>
          <p:cNvPr id="284" name="Group 283"/>
          <p:cNvGrpSpPr/>
          <p:nvPr userDrawn="1"/>
        </p:nvGrpSpPr>
        <p:grpSpPr>
          <a:xfrm>
            <a:off x="3789232" y="1984208"/>
            <a:ext cx="972173" cy="681850"/>
            <a:chOff x="3073406" y="1312864"/>
            <a:chExt cx="6038864" cy="4235448"/>
          </a:xfrm>
        </p:grpSpPr>
        <p:sp>
          <p:nvSpPr>
            <p:cNvPr id="285"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9355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Picture Placeholder 7"/>
          <p:cNvSpPr>
            <a:spLocks noGrp="1"/>
          </p:cNvSpPr>
          <p:nvPr>
            <p:ph type="pic" sz="quarter" idx="18"/>
          </p:nvPr>
        </p:nvSpPr>
        <p:spPr>
          <a:xfrm>
            <a:off x="7845504" y="0"/>
            <a:ext cx="4343321" cy="687073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1725616853"/>
      </p:ext>
    </p:extLst>
  </p:cSld>
  <p:clrMapOvr>
    <a:masterClrMapping/>
  </p:clrMapOvr>
  <p:transition>
    <p:fade/>
  </p:transition>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Line_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88756"/>
            <a:ext cx="6726767" cy="990119"/>
          </a:xfrm>
          <a:prstGeom prst="rect">
            <a:avLst/>
          </a:prstGeom>
          <a:effectLst/>
        </p:spPr>
        <p:txBody>
          <a:bodyPr rtlCol="0" anchor="t">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581419"/>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Picture Placeholder 7"/>
          <p:cNvSpPr>
            <a:spLocks noGrp="1"/>
          </p:cNvSpPr>
          <p:nvPr>
            <p:ph type="pic" sz="quarter" idx="18"/>
          </p:nvPr>
        </p:nvSpPr>
        <p:spPr>
          <a:xfrm>
            <a:off x="7845504" y="0"/>
            <a:ext cx="4343321" cy="687073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sp>
        <p:nvSpPr>
          <p:cNvPr id="12" name="Content Placeholder 2"/>
          <p:cNvSpPr>
            <a:spLocks noGrp="1"/>
          </p:cNvSpPr>
          <p:nvPr>
            <p:ph idx="1"/>
          </p:nvPr>
        </p:nvSpPr>
        <p:spPr>
          <a:xfrm>
            <a:off x="571500" y="2266113"/>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787521547"/>
      </p:ext>
    </p:extLst>
  </p:cSld>
  <p:clrMapOvr>
    <a:masterClrMapping/>
  </p:clrMapOvr>
  <p:transition>
    <p:fade/>
  </p:transition>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tical Split">
    <p:spTree>
      <p:nvGrpSpPr>
        <p:cNvPr id="1" name=""/>
        <p:cNvGrpSpPr/>
        <p:nvPr/>
      </p:nvGrpSpPr>
      <p:grpSpPr>
        <a:xfrm>
          <a:off x="0" y="0"/>
          <a:ext cx="0" cy="0"/>
          <a:chOff x="0" y="0"/>
          <a:chExt cx="0" cy="0"/>
        </a:xfrm>
      </p:grpSpPr>
      <p:sp>
        <p:nvSpPr>
          <p:cNvPr id="2" name="Rectangle 1"/>
          <p:cNvSpPr/>
          <p:nvPr/>
        </p:nvSpPr>
        <p:spPr>
          <a:xfrm>
            <a:off x="7848600" y="1"/>
            <a:ext cx="4340225" cy="6858000"/>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62268" y="6157"/>
            <a:ext cx="4326557" cy="6834910"/>
          </a:xfrm>
          <a:prstGeom prst="rect">
            <a:avLst/>
          </a:prstGeom>
        </p:spPr>
      </p:pic>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236969092"/>
      </p:ext>
    </p:extLst>
  </p:cSld>
  <p:clrMapOvr>
    <a:masterClrMapping/>
  </p:clrMapOvr>
  <p:transition>
    <p:fade/>
  </p:transition>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egue_slide">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7" y="1714"/>
            <a:ext cx="12182730" cy="6852785"/>
          </a:xfrm>
          <a:prstGeom prst="rect">
            <a:avLst/>
          </a:prstGeom>
        </p:spPr>
      </p:pic>
      <p:sp>
        <p:nvSpPr>
          <p:cNvPr id="9" name="Title 1"/>
          <p:cNvSpPr>
            <a:spLocks noGrp="1"/>
          </p:cNvSpPr>
          <p:nvPr>
            <p:ph type="ctrTitle"/>
          </p:nvPr>
        </p:nvSpPr>
        <p:spPr>
          <a:xfrm>
            <a:off x="545570" y="1899840"/>
            <a:ext cx="11097684" cy="1994104"/>
          </a:xfrm>
        </p:spPr>
        <p:txBody>
          <a:bodyPr>
            <a:noAutofit/>
          </a:bodyPr>
          <a:lstStyle>
            <a:lvl1pPr marL="0" algn="l" defTabSz="914400" rtl="0" eaLnBrk="1" latinLnBrk="0" hangingPunct="1">
              <a:lnSpc>
                <a:spcPct val="100000"/>
              </a:lnSpc>
              <a:spcBef>
                <a:spcPct val="0"/>
              </a:spcBef>
              <a:buNone/>
              <a:defRPr lang="en-US" sz="6400" b="0" kern="1200" spc="0" baseline="0" dirty="0">
                <a:solidFill>
                  <a:schemeClr val="bg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11" name="Text Placeholder 2"/>
          <p:cNvSpPr>
            <a:spLocks noGrp="1"/>
          </p:cNvSpPr>
          <p:nvPr>
            <p:ph type="body" idx="11"/>
          </p:nvPr>
        </p:nvSpPr>
        <p:spPr>
          <a:xfrm>
            <a:off x="545570" y="4052678"/>
            <a:ext cx="11104958" cy="715903"/>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grpSp>
        <p:nvGrpSpPr>
          <p:cNvPr id="8" name="Group 7"/>
          <p:cNvGrpSpPr/>
          <p:nvPr userDrawn="1"/>
        </p:nvGrpSpPr>
        <p:grpSpPr>
          <a:xfrm>
            <a:off x="11007220" y="6090027"/>
            <a:ext cx="620825" cy="435426"/>
            <a:chOff x="3073406" y="1312864"/>
            <a:chExt cx="6038864" cy="4235448"/>
          </a:xfrm>
        </p:grpSpPr>
        <p:sp>
          <p:nvSpPr>
            <p:cNvPr id="10"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86013443"/>
      </p:ext>
    </p:extLst>
  </p:cSld>
  <p:clrMapOvr>
    <a:masterClrMapping/>
  </p:clrMapOvr>
  <p:transition>
    <p:fade/>
  </p:transition>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gue_slide_Simple">
    <p:spTree>
      <p:nvGrpSpPr>
        <p:cNvPr id="1" name=""/>
        <p:cNvGrpSpPr/>
        <p:nvPr/>
      </p:nvGrpSpPr>
      <p:grpSpPr>
        <a:xfrm>
          <a:off x="0" y="0"/>
          <a:ext cx="0" cy="0"/>
          <a:chOff x="0" y="0"/>
          <a:chExt cx="0" cy="0"/>
        </a:xfrm>
      </p:grpSpPr>
      <p:sp>
        <p:nvSpPr>
          <p:cNvPr id="7" name="Rectangle 6"/>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b="-5801"/>
          <a:stretch/>
        </p:blipFill>
        <p:spPr>
          <a:xfrm>
            <a:off x="0" y="0"/>
            <a:ext cx="12188825" cy="6856214"/>
          </a:xfrm>
          <a:prstGeom prst="rect">
            <a:avLst/>
          </a:prstGeom>
        </p:spPr>
      </p:pic>
      <p:sp>
        <p:nvSpPr>
          <p:cNvPr id="10" name="Rectangle 9"/>
          <p:cNvSpPr/>
          <p:nvPr userDrawn="1"/>
        </p:nvSpPr>
        <p:spPr>
          <a:xfrm>
            <a:off x="457136" y="456306"/>
            <a:ext cx="11274552" cy="5943600"/>
          </a:xfrm>
          <a:prstGeom prst="rect">
            <a:avLst/>
          </a:prstGeom>
          <a:gradFill flip="none" rotWithShape="1">
            <a:gsLst>
              <a:gs pos="33000">
                <a:srgbClr val="E2E8EF">
                  <a:alpha val="50000"/>
                </a:srgbClr>
              </a:gs>
              <a:gs pos="100000">
                <a:srgbClr val="E2E8EF"/>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9" name="Title 1"/>
          <p:cNvSpPr>
            <a:spLocks noGrp="1"/>
          </p:cNvSpPr>
          <p:nvPr>
            <p:ph type="ctrTitle"/>
          </p:nvPr>
        </p:nvSpPr>
        <p:spPr>
          <a:xfrm>
            <a:off x="854609" y="1899840"/>
            <a:ext cx="11097684" cy="1994104"/>
          </a:xfrm>
        </p:spPr>
        <p:txBody>
          <a:bodyPr>
            <a:noAutofit/>
          </a:bodyPr>
          <a:lstStyle>
            <a:lvl1pPr marL="0" algn="l" defTabSz="914400" rtl="0" eaLnBrk="1" latinLnBrk="0" hangingPunct="1">
              <a:lnSpc>
                <a:spcPct val="100000"/>
              </a:lnSpc>
              <a:spcBef>
                <a:spcPct val="0"/>
              </a:spcBef>
              <a:buNone/>
              <a:defRPr lang="en-US" sz="6400" b="0" kern="1200" spc="0" baseline="0" dirty="0">
                <a:solidFill>
                  <a:schemeClr val="tx2"/>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11" name="Text Placeholder 2"/>
          <p:cNvSpPr>
            <a:spLocks noGrp="1"/>
          </p:cNvSpPr>
          <p:nvPr>
            <p:ph type="body" idx="11"/>
          </p:nvPr>
        </p:nvSpPr>
        <p:spPr>
          <a:xfrm>
            <a:off x="854609" y="4052678"/>
            <a:ext cx="11104958" cy="715903"/>
          </a:xfrm>
        </p:spPr>
        <p:txBody>
          <a:bodyPr/>
          <a:lstStyle>
            <a:lvl1pPr marL="0" indent="0">
              <a:lnSpc>
                <a:spcPct val="100000"/>
              </a:lnSpc>
              <a:spcBef>
                <a:spcPts val="0"/>
              </a:spcBef>
              <a:spcAft>
                <a:spcPts val="0"/>
              </a:spcAft>
              <a:buNone/>
              <a:defRPr sz="2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332755579"/>
      </p:ext>
    </p:extLst>
  </p:cSld>
  <p:clrMapOvr>
    <a:masterClrMapping/>
  </p:clrMapOvr>
  <p:transition>
    <p:fade/>
  </p:transition>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gue_slide_Mountain">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3850115" y="951109"/>
            <a:ext cx="7465295" cy="2860057"/>
          </a:xfrm>
        </p:spPr>
        <p:txBody>
          <a:bodyPr>
            <a:noAutofit/>
          </a:bodyPr>
          <a:lstStyle>
            <a:lvl1pPr marL="0" algn="l" defTabSz="914400" rtl="0" eaLnBrk="1" latinLnBrk="0" hangingPunct="1">
              <a:lnSpc>
                <a:spcPct val="100000"/>
              </a:lnSpc>
              <a:spcBef>
                <a:spcPct val="0"/>
              </a:spcBef>
              <a:buNone/>
              <a:defRPr lang="en-US" sz="5400" b="0" kern="1200" spc="0" baseline="0" dirty="0">
                <a:solidFill>
                  <a:schemeClr val="bg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10" name="Text Placeholder 2"/>
          <p:cNvSpPr>
            <a:spLocks noGrp="1"/>
          </p:cNvSpPr>
          <p:nvPr>
            <p:ph type="body" idx="11"/>
          </p:nvPr>
        </p:nvSpPr>
        <p:spPr>
          <a:xfrm>
            <a:off x="3852048" y="3862863"/>
            <a:ext cx="7470188" cy="715903"/>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Shape 986"/>
          <p:cNvSpPr/>
          <p:nvPr userDrawn="1"/>
        </p:nvSpPr>
        <p:spPr>
          <a:xfrm>
            <a:off x="10198651" y="-567871"/>
            <a:ext cx="2872106" cy="1992706"/>
          </a:xfrm>
          <a:custGeom>
            <a:avLst/>
            <a:gdLst/>
            <a:ahLst/>
            <a:cxnLst>
              <a:cxn ang="0">
                <a:pos x="wd2" y="hd2"/>
              </a:cxn>
              <a:cxn ang="5400000">
                <a:pos x="wd2" y="hd2"/>
              </a:cxn>
              <a:cxn ang="10800000">
                <a:pos x="wd2" y="hd2"/>
              </a:cxn>
              <a:cxn ang="16200000">
                <a:pos x="wd2" y="hd2"/>
              </a:cxn>
            </a:cxnLst>
            <a:rect l="0" t="0" r="r" b="b"/>
            <a:pathLst>
              <a:path w="21600" h="21600" extrusionOk="0">
                <a:moveTo>
                  <a:pt x="8991" y="2357"/>
                </a:moveTo>
                <a:cubicBezTo>
                  <a:pt x="9688" y="1319"/>
                  <a:pt x="10657" y="678"/>
                  <a:pt x="11728" y="678"/>
                </a:cubicBezTo>
                <a:cubicBezTo>
                  <a:pt x="13155" y="678"/>
                  <a:pt x="14397" y="1814"/>
                  <a:pt x="15061" y="3498"/>
                </a:cubicBezTo>
                <a:cubicBezTo>
                  <a:pt x="15636" y="3131"/>
                  <a:pt x="16274" y="2928"/>
                  <a:pt x="16944" y="2928"/>
                </a:cubicBezTo>
                <a:cubicBezTo>
                  <a:pt x="19516" y="2928"/>
                  <a:pt x="21600" y="5932"/>
                  <a:pt x="21600" y="9638"/>
                </a:cubicBezTo>
                <a:cubicBezTo>
                  <a:pt x="21600" y="13343"/>
                  <a:pt x="19516" y="16346"/>
                  <a:pt x="16944" y="16346"/>
                </a:cubicBezTo>
                <a:cubicBezTo>
                  <a:pt x="16629" y="16346"/>
                  <a:pt x="16324" y="16300"/>
                  <a:pt x="16026" y="16216"/>
                </a:cubicBezTo>
                <a:cubicBezTo>
                  <a:pt x="15441" y="17702"/>
                  <a:pt x="14331" y="18708"/>
                  <a:pt x="13055" y="18708"/>
                </a:cubicBezTo>
                <a:cubicBezTo>
                  <a:pt x="12520" y="18708"/>
                  <a:pt x="12014" y="18533"/>
                  <a:pt x="11564" y="18218"/>
                </a:cubicBezTo>
                <a:cubicBezTo>
                  <a:pt x="10974" y="20209"/>
                  <a:pt x="9598" y="21600"/>
                  <a:pt x="7991" y="21600"/>
                </a:cubicBezTo>
                <a:cubicBezTo>
                  <a:pt x="6318" y="21600"/>
                  <a:pt x="4895" y="20086"/>
                  <a:pt x="4348" y="17967"/>
                </a:cubicBezTo>
                <a:cubicBezTo>
                  <a:pt x="4108" y="18040"/>
                  <a:pt x="3860" y="18080"/>
                  <a:pt x="3606" y="18080"/>
                </a:cubicBezTo>
                <a:cubicBezTo>
                  <a:pt x="1615" y="18080"/>
                  <a:pt x="0" y="15748"/>
                  <a:pt x="0" y="12874"/>
                </a:cubicBezTo>
                <a:cubicBezTo>
                  <a:pt x="0" y="10948"/>
                  <a:pt x="725" y="9269"/>
                  <a:pt x="1801" y="8367"/>
                </a:cubicBezTo>
                <a:cubicBezTo>
                  <a:pt x="1577" y="7639"/>
                  <a:pt x="1455" y="6831"/>
                  <a:pt x="1455" y="5986"/>
                </a:cubicBezTo>
                <a:cubicBezTo>
                  <a:pt x="1455" y="2680"/>
                  <a:pt x="3332" y="0"/>
                  <a:pt x="5649" y="0"/>
                </a:cubicBezTo>
                <a:cubicBezTo>
                  <a:pt x="7014" y="0"/>
                  <a:pt x="8223" y="925"/>
                  <a:pt x="8991" y="2357"/>
                </a:cubicBez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spcBef>
                <a:spcPts val="0"/>
              </a:spcBef>
              <a:defRPr sz="1800">
                <a:solidFill>
                  <a:srgbClr val="000000"/>
                </a:solidFill>
                <a:latin typeface="Arial"/>
                <a:ea typeface="Arial"/>
                <a:cs typeface="Arial"/>
                <a:sym typeface="Arial"/>
              </a:defRPr>
            </a:pPr>
            <a:endParaRPr sz="900" dirty="0"/>
          </a:p>
        </p:txBody>
      </p:sp>
      <p:sp>
        <p:nvSpPr>
          <p:cNvPr id="11" name="Shape 971"/>
          <p:cNvSpPr/>
          <p:nvPr/>
        </p:nvSpPr>
        <p:spPr>
          <a:xfrm>
            <a:off x="-4178923" y="1354534"/>
            <a:ext cx="9389448" cy="55034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38" y="16124"/>
                </a:lnTo>
                <a:lnTo>
                  <a:pt x="1934" y="16607"/>
                </a:lnTo>
                <a:lnTo>
                  <a:pt x="2311" y="15078"/>
                </a:lnTo>
                <a:lnTo>
                  <a:pt x="2730" y="15078"/>
                </a:lnTo>
                <a:lnTo>
                  <a:pt x="4247" y="9603"/>
                </a:lnTo>
                <a:lnTo>
                  <a:pt x="7717" y="6692"/>
                </a:lnTo>
                <a:lnTo>
                  <a:pt x="11161" y="105"/>
                </a:lnTo>
                <a:lnTo>
                  <a:pt x="12593" y="596"/>
                </a:lnTo>
                <a:lnTo>
                  <a:pt x="13073" y="0"/>
                </a:lnTo>
                <a:lnTo>
                  <a:pt x="14054" y="3328"/>
                </a:lnTo>
                <a:lnTo>
                  <a:pt x="15802" y="10740"/>
                </a:lnTo>
                <a:lnTo>
                  <a:pt x="16727" y="10009"/>
                </a:lnTo>
                <a:lnTo>
                  <a:pt x="18487" y="14998"/>
                </a:lnTo>
                <a:lnTo>
                  <a:pt x="19242" y="15212"/>
                </a:lnTo>
                <a:lnTo>
                  <a:pt x="21600" y="21600"/>
                </a:lnTo>
                <a:cubicBezTo>
                  <a:pt x="21600" y="21600"/>
                  <a:pt x="0" y="21600"/>
                  <a:pt x="0" y="21600"/>
                </a:cubicBezTo>
                <a:close/>
              </a:path>
            </a:pathLst>
          </a:custGeom>
          <a:gradFill flip="none" rotWithShape="1">
            <a:gsLst>
              <a:gs pos="0">
                <a:srgbClr val="00B2A9"/>
              </a:gs>
              <a:gs pos="61888">
                <a:srgbClr val="00A59C"/>
              </a:gs>
              <a:gs pos="100000">
                <a:srgbClr val="009790"/>
              </a:gs>
            </a:gsLst>
            <a:lin ang="5400000"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12" name="pasted-image.pdf"/>
          <p:cNvPicPr>
            <a:picLocks noChangeAspect="1"/>
          </p:cNvPicPr>
          <p:nvPr/>
        </p:nvPicPr>
        <p:blipFill>
          <a:blip r:embed="rId2" cstate="email">
            <a:alphaModFix amt="18397"/>
            <a:extLst>
              <a:ext uri="{28A0092B-C50C-407E-A947-70E740481C1C}">
                <a14:useLocalDpi xmlns:a14="http://schemas.microsoft.com/office/drawing/2010/main"/>
              </a:ext>
            </a:extLst>
          </a:blip>
          <a:srcRect/>
          <a:stretch>
            <a:fillRect/>
          </a:stretch>
        </p:blipFill>
        <p:spPr>
          <a:xfrm>
            <a:off x="-4178923" y="1354534"/>
            <a:ext cx="9389404" cy="5503467"/>
          </a:xfrm>
          <a:custGeom>
            <a:avLst/>
            <a:gdLst/>
            <a:ahLst/>
            <a:cxnLst>
              <a:cxn ang="0">
                <a:pos x="wd2" y="hd2"/>
              </a:cxn>
              <a:cxn ang="5400000">
                <a:pos x="wd2" y="hd2"/>
              </a:cxn>
              <a:cxn ang="10800000">
                <a:pos x="wd2" y="hd2"/>
              </a:cxn>
              <a:cxn ang="16200000">
                <a:pos x="wd2" y="hd2"/>
              </a:cxn>
            </a:cxnLst>
            <a:rect l="0" t="0" r="r" b="b"/>
            <a:pathLst>
              <a:path w="21600" h="21600" extrusionOk="0">
                <a:moveTo>
                  <a:pt x="13073" y="0"/>
                </a:moveTo>
                <a:lnTo>
                  <a:pt x="12592" y="596"/>
                </a:lnTo>
                <a:lnTo>
                  <a:pt x="11161" y="105"/>
                </a:lnTo>
                <a:lnTo>
                  <a:pt x="7716" y="6692"/>
                </a:lnTo>
                <a:lnTo>
                  <a:pt x="4247" y="9603"/>
                </a:lnTo>
                <a:lnTo>
                  <a:pt x="2730" y="15078"/>
                </a:lnTo>
                <a:lnTo>
                  <a:pt x="2311" y="15078"/>
                </a:lnTo>
                <a:lnTo>
                  <a:pt x="1934" y="16607"/>
                </a:lnTo>
                <a:lnTo>
                  <a:pt x="1037" y="16124"/>
                </a:lnTo>
                <a:lnTo>
                  <a:pt x="0" y="21600"/>
                </a:lnTo>
                <a:cubicBezTo>
                  <a:pt x="0" y="21600"/>
                  <a:pt x="21600" y="21600"/>
                  <a:pt x="21600" y="21600"/>
                </a:cubicBezTo>
                <a:lnTo>
                  <a:pt x="19242" y="15212"/>
                </a:lnTo>
                <a:lnTo>
                  <a:pt x="18487" y="14998"/>
                </a:lnTo>
                <a:lnTo>
                  <a:pt x="16727" y="10009"/>
                </a:lnTo>
                <a:lnTo>
                  <a:pt x="15802" y="10740"/>
                </a:lnTo>
                <a:lnTo>
                  <a:pt x="14054" y="3328"/>
                </a:lnTo>
                <a:lnTo>
                  <a:pt x="13073" y="0"/>
                </a:lnTo>
                <a:close/>
              </a:path>
            </a:pathLst>
          </a:custGeom>
          <a:ln w="12700" cap="flat">
            <a:noFill/>
            <a:miter lim="400000"/>
          </a:ln>
          <a:effectLst/>
        </p:spPr>
      </p:pic>
      <p:sp>
        <p:nvSpPr>
          <p:cNvPr id="13" name="Shape 973"/>
          <p:cNvSpPr/>
          <p:nvPr/>
        </p:nvSpPr>
        <p:spPr>
          <a:xfrm>
            <a:off x="-820527" y="1377386"/>
            <a:ext cx="1531489" cy="1678363"/>
          </a:xfrm>
          <a:custGeom>
            <a:avLst/>
            <a:gdLst/>
            <a:ahLst/>
            <a:cxnLst>
              <a:cxn ang="0">
                <a:pos x="wd2" y="hd2"/>
              </a:cxn>
              <a:cxn ang="5400000">
                <a:pos x="wd2" y="hd2"/>
              </a:cxn>
              <a:cxn ang="10800000">
                <a:pos x="wd2" y="hd2"/>
              </a:cxn>
              <a:cxn ang="16200000">
                <a:pos x="wd2" y="hd2"/>
              </a:cxn>
            </a:cxnLst>
            <a:rect l="0" t="0" r="r" b="b"/>
            <a:pathLst>
              <a:path w="21600" h="21600" extrusionOk="0">
                <a:moveTo>
                  <a:pt x="21115" y="0"/>
                </a:moveTo>
                <a:lnTo>
                  <a:pt x="21600" y="12687"/>
                </a:lnTo>
                <a:lnTo>
                  <a:pt x="0" y="21600"/>
                </a:lnTo>
                <a:cubicBezTo>
                  <a:pt x="0" y="21600"/>
                  <a:pt x="21115" y="0"/>
                  <a:pt x="21115" y="0"/>
                </a:cubicBezTo>
                <a:close/>
              </a:path>
            </a:pathLst>
          </a:custGeom>
          <a:gradFill flip="none" rotWithShape="1">
            <a:gsLst>
              <a:gs pos="0">
                <a:srgbClr val="009790"/>
              </a:gs>
              <a:gs pos="38111">
                <a:srgbClr val="00A59C"/>
              </a:gs>
              <a:gs pos="100000">
                <a:srgbClr val="00B2A9"/>
              </a:gs>
            </a:gsLst>
            <a:path path="shape">
              <a:fillToRect l="95206" t="1392" r="4793" b="98607"/>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974"/>
          <p:cNvSpPr/>
          <p:nvPr/>
        </p:nvSpPr>
        <p:spPr>
          <a:xfrm>
            <a:off x="-4178923" y="3057022"/>
            <a:ext cx="3354398" cy="3798373"/>
          </a:xfrm>
          <a:custGeom>
            <a:avLst/>
            <a:gdLst/>
            <a:ahLst/>
            <a:cxnLst>
              <a:cxn ang="0">
                <a:pos x="wd2" y="hd2"/>
              </a:cxn>
              <a:cxn ang="5400000">
                <a:pos x="wd2" y="hd2"/>
              </a:cxn>
              <a:cxn ang="10800000">
                <a:pos x="wd2" y="hd2"/>
              </a:cxn>
              <a:cxn ang="16200000">
                <a:pos x="wd2" y="hd2"/>
              </a:cxn>
            </a:cxnLst>
            <a:rect l="0" t="0" r="r" b="b"/>
            <a:pathLst>
              <a:path w="21600" h="21600" extrusionOk="0">
                <a:moveTo>
                  <a:pt x="14262" y="7569"/>
                </a:moveTo>
                <a:lnTo>
                  <a:pt x="18926" y="5865"/>
                </a:lnTo>
                <a:lnTo>
                  <a:pt x="21600" y="0"/>
                </a:lnTo>
                <a:lnTo>
                  <a:pt x="11887" y="4217"/>
                </a:lnTo>
                <a:lnTo>
                  <a:pt x="7642" y="12150"/>
                </a:lnTo>
                <a:lnTo>
                  <a:pt x="6469" y="12150"/>
                </a:lnTo>
                <a:lnTo>
                  <a:pt x="5413" y="14366"/>
                </a:lnTo>
                <a:lnTo>
                  <a:pt x="2904" y="13666"/>
                </a:lnTo>
                <a:lnTo>
                  <a:pt x="0" y="21600"/>
                </a:lnTo>
                <a:lnTo>
                  <a:pt x="7372" y="21600"/>
                </a:lnTo>
                <a:lnTo>
                  <a:pt x="12766" y="16198"/>
                </a:lnTo>
                <a:cubicBezTo>
                  <a:pt x="12766" y="16198"/>
                  <a:pt x="14262" y="7569"/>
                  <a:pt x="14262" y="7569"/>
                </a:cubicBezTo>
                <a:close/>
              </a:path>
            </a:pathLst>
          </a:custGeom>
          <a:gradFill flip="none" rotWithShape="1">
            <a:gsLst>
              <a:gs pos="0">
                <a:srgbClr val="009C95"/>
              </a:gs>
              <a:gs pos="100000">
                <a:srgbClr val="007F78"/>
              </a:gs>
            </a:gsLst>
            <a:lin ang="6133777"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975"/>
          <p:cNvSpPr/>
          <p:nvPr/>
        </p:nvSpPr>
        <p:spPr>
          <a:xfrm>
            <a:off x="-3293783" y="3799718"/>
            <a:ext cx="659242" cy="13950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095" y="16969"/>
                </a:lnTo>
                <a:lnTo>
                  <a:pt x="0" y="21600"/>
                </a:lnTo>
                <a:cubicBezTo>
                  <a:pt x="0" y="21600"/>
                  <a:pt x="21600" y="0"/>
                  <a:pt x="21600" y="0"/>
                </a:cubicBezTo>
                <a:close/>
              </a:path>
            </a:pathLst>
          </a:custGeom>
          <a:solidFill>
            <a:srgbClr val="007F79"/>
          </a:soli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976"/>
          <p:cNvSpPr/>
          <p:nvPr/>
        </p:nvSpPr>
        <p:spPr>
          <a:xfrm>
            <a:off x="-2374070" y="3868275"/>
            <a:ext cx="2265019" cy="2985231"/>
          </a:xfrm>
          <a:custGeom>
            <a:avLst/>
            <a:gdLst/>
            <a:ahLst/>
            <a:cxnLst>
              <a:cxn ang="0">
                <a:pos x="wd2" y="hd2"/>
              </a:cxn>
              <a:cxn ang="5400000">
                <a:pos x="wd2" y="hd2"/>
              </a:cxn>
              <a:cxn ang="10800000">
                <a:pos x="wd2" y="hd2"/>
              </a:cxn>
              <a:cxn ang="16200000">
                <a:pos x="wd2" y="hd2"/>
              </a:cxn>
            </a:cxnLst>
            <a:rect l="0" t="0" r="r" b="b"/>
            <a:pathLst>
              <a:path w="21600" h="21600" extrusionOk="0">
                <a:moveTo>
                  <a:pt x="17633" y="0"/>
                </a:moveTo>
                <a:lnTo>
                  <a:pt x="21600" y="7858"/>
                </a:lnTo>
                <a:lnTo>
                  <a:pt x="13781" y="16553"/>
                </a:lnTo>
                <a:lnTo>
                  <a:pt x="3616" y="18710"/>
                </a:lnTo>
                <a:lnTo>
                  <a:pt x="0" y="21600"/>
                </a:lnTo>
                <a:lnTo>
                  <a:pt x="6451" y="13814"/>
                </a:lnTo>
                <a:lnTo>
                  <a:pt x="13683" y="11505"/>
                </a:lnTo>
                <a:lnTo>
                  <a:pt x="17006" y="7858"/>
                </a:lnTo>
                <a:cubicBezTo>
                  <a:pt x="17006" y="7858"/>
                  <a:pt x="17633" y="0"/>
                  <a:pt x="17633" y="0"/>
                </a:cubicBezTo>
                <a:close/>
              </a:path>
            </a:pathLst>
          </a:custGeom>
          <a:gradFill flip="none" rotWithShape="1">
            <a:gsLst>
              <a:gs pos="0">
                <a:srgbClr val="009C95"/>
              </a:gs>
              <a:gs pos="100000">
                <a:srgbClr val="007F78"/>
              </a:gs>
            </a:gsLst>
            <a:lin ang="6133777"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977"/>
          <p:cNvSpPr/>
          <p:nvPr/>
        </p:nvSpPr>
        <p:spPr>
          <a:xfrm>
            <a:off x="675903" y="1377386"/>
            <a:ext cx="622429" cy="2990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92" y="21600"/>
                </a:lnTo>
                <a:lnTo>
                  <a:pt x="21600" y="9041"/>
                </a:lnTo>
                <a:cubicBezTo>
                  <a:pt x="21600" y="9041"/>
                  <a:pt x="0" y="0"/>
                  <a:pt x="0" y="0"/>
                </a:cubicBezTo>
                <a:close/>
              </a:path>
            </a:pathLst>
          </a:custGeom>
          <a:gradFill flip="none" rotWithShape="1">
            <a:gsLst>
              <a:gs pos="0">
                <a:srgbClr val="64CCC9"/>
              </a:gs>
              <a:gs pos="100000">
                <a:srgbClr val="00B2A9"/>
              </a:gs>
            </a:gsLst>
            <a:path path="shape">
              <a:fillToRect l="50000" t="-254" r="50000" b="100254"/>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Shape 978"/>
          <p:cNvSpPr/>
          <p:nvPr/>
        </p:nvSpPr>
        <p:spPr>
          <a:xfrm>
            <a:off x="1292750" y="1354534"/>
            <a:ext cx="1394992" cy="3262129"/>
          </a:xfrm>
          <a:custGeom>
            <a:avLst/>
            <a:gdLst/>
            <a:ahLst/>
            <a:cxnLst>
              <a:cxn ang="0">
                <a:pos x="wd2" y="hd2"/>
              </a:cxn>
              <a:cxn ang="5400000">
                <a:pos x="wd2" y="hd2"/>
              </a:cxn>
              <a:cxn ang="10800000">
                <a:pos x="wd2" y="hd2"/>
              </a:cxn>
              <a:cxn ang="16200000">
                <a:pos x="wd2" y="hd2"/>
              </a:cxn>
            </a:cxnLst>
            <a:rect l="0" t="0" r="r" b="b"/>
            <a:pathLst>
              <a:path w="21600" h="21600" extrusionOk="0">
                <a:moveTo>
                  <a:pt x="3233" y="0"/>
                </a:moveTo>
                <a:lnTo>
                  <a:pt x="638" y="8683"/>
                </a:lnTo>
                <a:lnTo>
                  <a:pt x="0" y="11290"/>
                </a:lnTo>
                <a:lnTo>
                  <a:pt x="7395" y="12103"/>
                </a:lnTo>
                <a:lnTo>
                  <a:pt x="7630" y="15571"/>
                </a:lnTo>
                <a:lnTo>
                  <a:pt x="7630" y="21600"/>
                </a:lnTo>
                <a:lnTo>
                  <a:pt x="21600" y="18119"/>
                </a:lnTo>
                <a:lnTo>
                  <a:pt x="9838" y="5614"/>
                </a:lnTo>
                <a:cubicBezTo>
                  <a:pt x="9838" y="5614"/>
                  <a:pt x="3233" y="0"/>
                  <a:pt x="3233" y="0"/>
                </a:cubicBezTo>
                <a:close/>
              </a:path>
            </a:pathLst>
          </a:custGeom>
          <a:gradFill flip="none" rotWithShape="1">
            <a:gsLst>
              <a:gs pos="0">
                <a:srgbClr val="64CCC9"/>
              </a:gs>
              <a:gs pos="100000">
                <a:srgbClr val="00B2A9"/>
              </a:gs>
            </a:gsLst>
            <a:path path="shape">
              <a:fillToRect l="50000" t="-254" r="50000" b="100254"/>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979"/>
          <p:cNvSpPr/>
          <p:nvPr/>
        </p:nvSpPr>
        <p:spPr>
          <a:xfrm>
            <a:off x="3063333" y="3902553"/>
            <a:ext cx="788715" cy="1558019"/>
          </a:xfrm>
          <a:custGeom>
            <a:avLst/>
            <a:gdLst/>
            <a:ahLst/>
            <a:cxnLst>
              <a:cxn ang="0">
                <a:pos x="wd2" y="hd2"/>
              </a:cxn>
              <a:cxn ang="5400000">
                <a:pos x="wd2" y="hd2"/>
              </a:cxn>
              <a:cxn ang="10800000">
                <a:pos x="wd2" y="hd2"/>
              </a:cxn>
              <a:cxn ang="16200000">
                <a:pos x="wd2" y="hd2"/>
              </a:cxn>
            </a:cxnLst>
            <a:rect l="0" t="0" r="r" b="b"/>
            <a:pathLst>
              <a:path w="21600" h="21600" extrusionOk="0">
                <a:moveTo>
                  <a:pt x="639" y="0"/>
                </a:moveTo>
                <a:lnTo>
                  <a:pt x="0" y="21600"/>
                </a:lnTo>
                <a:lnTo>
                  <a:pt x="21600" y="17620"/>
                </a:lnTo>
                <a:cubicBezTo>
                  <a:pt x="21600" y="17620"/>
                  <a:pt x="639" y="0"/>
                  <a:pt x="639" y="0"/>
                </a:cubicBezTo>
                <a:close/>
              </a:path>
            </a:pathLst>
          </a:custGeom>
          <a:gradFill flip="none" rotWithShape="1">
            <a:gsLst>
              <a:gs pos="0">
                <a:srgbClr val="64CCC9"/>
              </a:gs>
              <a:gs pos="100000">
                <a:srgbClr val="00B2A9"/>
              </a:gs>
            </a:gsLst>
            <a:path path="shape">
              <a:fillToRect l="51894" t="-273" r="48105" b="100273"/>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980"/>
          <p:cNvSpPr/>
          <p:nvPr/>
        </p:nvSpPr>
        <p:spPr>
          <a:xfrm>
            <a:off x="1776373" y="4085370"/>
            <a:ext cx="902207" cy="9938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505"/>
                </a:lnTo>
                <a:lnTo>
                  <a:pt x="490" y="21600"/>
                </a:lnTo>
                <a:cubicBezTo>
                  <a:pt x="490" y="21600"/>
                  <a:pt x="21600" y="0"/>
                  <a:pt x="21600" y="0"/>
                </a:cubicBezTo>
                <a:close/>
              </a:path>
            </a:pathLst>
          </a:custGeom>
          <a:gradFill flip="none" rotWithShape="1">
            <a:gsLst>
              <a:gs pos="27981">
                <a:srgbClr val="009790"/>
              </a:gs>
              <a:gs pos="55428">
                <a:srgbClr val="00A59C"/>
              </a:gs>
              <a:gs pos="100000">
                <a:srgbClr val="00B2A9"/>
              </a:gs>
            </a:gsLst>
            <a:path path="shape">
              <a:fillToRect l="95206" t="1392" r="4793" b="98607"/>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nvGrpSpPr>
          <p:cNvPr id="25" name="Group 24"/>
          <p:cNvGrpSpPr/>
          <p:nvPr userDrawn="1"/>
        </p:nvGrpSpPr>
        <p:grpSpPr>
          <a:xfrm>
            <a:off x="11007220" y="559548"/>
            <a:ext cx="620825" cy="435426"/>
            <a:chOff x="3073406" y="1312864"/>
            <a:chExt cx="6038864" cy="4235448"/>
          </a:xfrm>
        </p:grpSpPr>
        <p:sp>
          <p:nvSpPr>
            <p:cNvPr id="26"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3858292"/>
      </p:ext>
    </p:extLst>
  </p:cSld>
  <p:clrMapOvr>
    <a:masterClrMapping/>
  </p:clrMapOvr>
  <p:transition>
    <p:fade/>
  </p:transition>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Quote_A">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7" y="1714"/>
            <a:ext cx="12182730" cy="6852785"/>
          </a:xfrm>
          <a:prstGeom prst="rect">
            <a:avLst/>
          </a:prstGeom>
        </p:spPr>
      </p:pic>
      <p:sp>
        <p:nvSpPr>
          <p:cNvPr id="9" name="Title 1"/>
          <p:cNvSpPr>
            <a:spLocks noGrp="1"/>
          </p:cNvSpPr>
          <p:nvPr>
            <p:ph type="ctrTitle"/>
          </p:nvPr>
        </p:nvSpPr>
        <p:spPr>
          <a:xfrm>
            <a:off x="545570" y="421443"/>
            <a:ext cx="11097684" cy="4169990"/>
          </a:xfrm>
        </p:spPr>
        <p:txBody>
          <a:bodyPr>
            <a:noAutofit/>
          </a:bodyPr>
          <a:lstStyle>
            <a:lvl1pPr marL="228600" indent="-228600" algn="l" defTabSz="914400" rtl="0" eaLnBrk="1" latinLnBrk="0" hangingPunct="1">
              <a:lnSpc>
                <a:spcPct val="100000"/>
              </a:lnSpc>
              <a:spcBef>
                <a:spcPct val="0"/>
              </a:spcBef>
              <a:buNone/>
              <a:defRPr lang="en-US" sz="4800" b="0" kern="1200" spc="0" baseline="0" dirty="0">
                <a:solidFill>
                  <a:schemeClr val="bg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11" name="Text Placeholder 2"/>
          <p:cNvSpPr>
            <a:spLocks noGrp="1"/>
          </p:cNvSpPr>
          <p:nvPr>
            <p:ph type="body" idx="11"/>
          </p:nvPr>
        </p:nvSpPr>
        <p:spPr>
          <a:xfrm>
            <a:off x="777240" y="4788333"/>
            <a:ext cx="10845695" cy="681560"/>
          </a:xfrm>
        </p:spPr>
        <p:txBody>
          <a:bodyPr/>
          <a:lstStyle>
            <a:lvl1pPr marL="0" indent="0">
              <a:lnSpc>
                <a:spcPct val="100000"/>
              </a:lnSpc>
              <a:spcBef>
                <a:spcPts val="0"/>
              </a:spcBef>
              <a:spcAft>
                <a:spcPts val="0"/>
              </a:spcAft>
              <a:buNone/>
              <a:defRPr sz="20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grpSp>
        <p:nvGrpSpPr>
          <p:cNvPr id="10" name="Group 9"/>
          <p:cNvGrpSpPr/>
          <p:nvPr userDrawn="1"/>
        </p:nvGrpSpPr>
        <p:grpSpPr>
          <a:xfrm>
            <a:off x="11007220" y="6090027"/>
            <a:ext cx="620825" cy="435426"/>
            <a:chOff x="3073406" y="1312864"/>
            <a:chExt cx="6038864" cy="4235448"/>
          </a:xfrm>
        </p:grpSpPr>
        <p:sp>
          <p:nvSpPr>
            <p:cNvPr id="12"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39087049"/>
      </p:ext>
    </p:extLst>
  </p:cSld>
  <p:clrMapOvr>
    <a:masterClrMapping/>
  </p:clrMapOvr>
  <p:transition>
    <p:fade/>
  </p:transition>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Quote_B">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457136" y="456306"/>
            <a:ext cx="11274552" cy="5943600"/>
          </a:xfrm>
          <a:prstGeom prst="rect">
            <a:avLst/>
          </a:prstGeom>
          <a:gradFill flip="none" rotWithShape="1">
            <a:gsLst>
              <a:gs pos="64000">
                <a:srgbClr val="E2E8EF">
                  <a:alpha val="50000"/>
                </a:srgbClr>
              </a:gs>
              <a:gs pos="100000">
                <a:srgbClr val="E2E8EF">
                  <a:alpha val="90000"/>
                </a:srgbClr>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7" name="Rectangle 6"/>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3" name="Picture 12"/>
          <p:cNvPicPr>
            <a:picLocks noChangeAspect="1"/>
          </p:cNvPicPr>
          <p:nvPr userDrawn="1"/>
        </p:nvPicPr>
        <p:blipFill>
          <a:blip r:embed="rId2" cstate="email">
            <a:alphaModFix amt="62000"/>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914400" y="421443"/>
            <a:ext cx="10086854" cy="4169990"/>
          </a:xfrm>
        </p:spPr>
        <p:txBody>
          <a:bodyPr>
            <a:noAutofit/>
          </a:bodyPr>
          <a:lstStyle>
            <a:lvl1pPr marL="228600" indent="-228600" algn="l" defTabSz="914400" rtl="0" eaLnBrk="1" latinLnBrk="0" hangingPunct="1">
              <a:lnSpc>
                <a:spcPct val="100000"/>
              </a:lnSpc>
              <a:spcBef>
                <a:spcPct val="0"/>
              </a:spcBef>
              <a:buNone/>
              <a:defRPr lang="en-US" sz="4800" b="0" kern="1200" spc="0" baseline="0" dirty="0">
                <a:solidFill>
                  <a:srgbClr val="0A3B6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11" name="Text Placeholder 2"/>
          <p:cNvSpPr>
            <a:spLocks noGrp="1"/>
          </p:cNvSpPr>
          <p:nvPr>
            <p:ph type="body" idx="11"/>
          </p:nvPr>
        </p:nvSpPr>
        <p:spPr>
          <a:xfrm>
            <a:off x="1143000" y="4788333"/>
            <a:ext cx="9857817" cy="681560"/>
          </a:xfrm>
        </p:spPr>
        <p:txBody>
          <a:bodyPr/>
          <a:lstStyle>
            <a:lvl1pPr marL="0" indent="0">
              <a:lnSpc>
                <a:spcPct val="100000"/>
              </a:lnSpc>
              <a:spcBef>
                <a:spcPts val="0"/>
              </a:spcBef>
              <a:spcAft>
                <a:spcPts val="0"/>
              </a:spcAft>
              <a:buNone/>
              <a:defRPr sz="2000" b="0">
                <a:solidFill>
                  <a:schemeClr val="bg2">
                    <a:lumMod val="5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grpSp>
        <p:nvGrpSpPr>
          <p:cNvPr id="8" name="Group 7"/>
          <p:cNvGrpSpPr/>
          <p:nvPr userDrawn="1"/>
        </p:nvGrpSpPr>
        <p:grpSpPr>
          <a:xfrm>
            <a:off x="10757226" y="5680663"/>
            <a:ext cx="620825" cy="435426"/>
            <a:chOff x="3073406" y="1312864"/>
            <a:chExt cx="6038864" cy="4235448"/>
          </a:xfrm>
        </p:grpSpPr>
        <p:sp>
          <p:nvSpPr>
            <p:cNvPr id="12"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61534905"/>
      </p:ext>
    </p:extLst>
  </p:cSld>
  <p:clrMapOvr>
    <a:masterClrMapping/>
  </p:clrMapOvr>
  <p:transition>
    <p:fade/>
  </p:transition>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asic_dark">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7" y="1714"/>
            <a:ext cx="12182730" cy="6852785"/>
          </a:xfrm>
          <a:prstGeom prst="rect">
            <a:avLst/>
          </a:prstGeom>
        </p:spPr>
      </p:pic>
      <p:sp>
        <p:nvSpPr>
          <p:cNvPr id="2" name="Title 1"/>
          <p:cNvSpPr>
            <a:spLocks noGrp="1"/>
          </p:cNvSpPr>
          <p:nvPr>
            <p:ph type="title"/>
          </p:nvPr>
        </p:nvSpPr>
        <p:spPr>
          <a:xfrm>
            <a:off x="571500" y="63500"/>
            <a:ext cx="11045952" cy="990119"/>
          </a:xfrm>
        </p:spPr>
        <p:txBody>
          <a:bodyPr/>
          <a:lstStyle>
            <a:lvl1pPr>
              <a:lnSpc>
                <a:spcPct val="100000"/>
              </a:lnSpc>
              <a:defRPr>
                <a:solidFill>
                  <a:srgbClr val="FFFFFF"/>
                </a:solidFill>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571500" y="1764792"/>
            <a:ext cx="11045825" cy="4223258"/>
          </a:xfrm>
        </p:spPr>
        <p:txBody>
          <a:bodyPr/>
          <a:lstStyle>
            <a:lvl1pPr>
              <a:lnSpc>
                <a:spcPct val="100000"/>
              </a:lnSpc>
              <a:defRPr>
                <a:solidFill>
                  <a:schemeClr val="bg1"/>
                </a:solidFill>
              </a:defRPr>
            </a:lvl1pPr>
            <a:lvl2pPr>
              <a:lnSpc>
                <a:spcPct val="100000"/>
              </a:lnSpc>
              <a:buClr>
                <a:schemeClr val="accent2">
                  <a:lumMod val="20000"/>
                  <a:lumOff val="80000"/>
                </a:schemeClr>
              </a:buClr>
              <a:defRPr>
                <a:solidFill>
                  <a:schemeClr val="bg1"/>
                </a:solidFill>
              </a:defRPr>
            </a:lvl2pPr>
            <a:lvl3pPr>
              <a:lnSpc>
                <a:spcPct val="100000"/>
              </a:lnSpc>
              <a:buClr>
                <a:schemeClr val="accent2">
                  <a:lumMod val="20000"/>
                  <a:lumOff val="80000"/>
                </a:schemeClr>
              </a:buClr>
              <a:defRPr>
                <a:solidFill>
                  <a:schemeClr val="bg1"/>
                </a:solidFill>
              </a:defRPr>
            </a:lvl3pPr>
            <a:lvl4pPr>
              <a:lnSpc>
                <a:spcPct val="100000"/>
              </a:lnSpc>
              <a:buClr>
                <a:schemeClr val="accent2">
                  <a:lumMod val="20000"/>
                  <a:lumOff val="80000"/>
                </a:schemeClr>
              </a:buClr>
              <a:defRPr>
                <a:solidFill>
                  <a:schemeClr val="bg1"/>
                </a:solidFill>
              </a:defRPr>
            </a:lvl4pPr>
            <a:lvl5pPr>
              <a:lnSpc>
                <a:spcPct val="100000"/>
              </a:lnSpc>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2"/>
          <p:cNvSpPr>
            <a:spLocks noGrp="1"/>
          </p:cNvSpPr>
          <p:nvPr>
            <p:ph type="body" idx="12"/>
          </p:nvPr>
        </p:nvSpPr>
        <p:spPr>
          <a:xfrm>
            <a:off x="571500" y="1078992"/>
            <a:ext cx="11045952" cy="329184"/>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9" name="Footer Placeholder 3"/>
          <p:cNvSpPr>
            <a:spLocks noGrp="1"/>
          </p:cNvSpPr>
          <p:nvPr>
            <p:ph type="ftr" sz="quarter" idx="13"/>
          </p:nvPr>
        </p:nvSpPr>
        <p:spPr/>
        <p:txBody>
          <a:bodyPr/>
          <a:lstStyle>
            <a:lvl1pPr algn="l">
              <a:defRPr sz="1000" spc="0" dirty="0">
                <a:solidFill>
                  <a:schemeClr val="bg1"/>
                </a:solidFill>
              </a:defRPr>
            </a:lvl1pPr>
          </a:lstStyle>
          <a:p>
            <a:endParaRPr lang="en-US"/>
          </a:p>
        </p:txBody>
      </p:sp>
      <p:grpSp>
        <p:nvGrpSpPr>
          <p:cNvPr id="10" name="Group 9"/>
          <p:cNvGrpSpPr/>
          <p:nvPr userDrawn="1"/>
        </p:nvGrpSpPr>
        <p:grpSpPr>
          <a:xfrm>
            <a:off x="11007220" y="6090027"/>
            <a:ext cx="620825" cy="435426"/>
            <a:chOff x="3073406" y="1312864"/>
            <a:chExt cx="6038864" cy="4235448"/>
          </a:xfrm>
        </p:grpSpPr>
        <p:sp>
          <p:nvSpPr>
            <p:cNvPr id="11"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495120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peaker_slide_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grpSp>
        <p:nvGrpSpPr>
          <p:cNvPr id="2" name="Group 1"/>
          <p:cNvGrpSpPr/>
          <p:nvPr userDrawn="1"/>
        </p:nvGrpSpPr>
        <p:grpSpPr>
          <a:xfrm>
            <a:off x="1" y="-8382"/>
            <a:ext cx="12188825" cy="6866382"/>
            <a:chOff x="1" y="-8382"/>
            <a:chExt cx="12188825" cy="6866382"/>
          </a:xfrm>
        </p:grpSpPr>
        <p:sp>
          <p:nvSpPr>
            <p:cNvPr id="7" name="Freeform 39"/>
            <p:cNvSpPr/>
            <p:nvPr userDrawn="1"/>
          </p:nvSpPr>
          <p:spPr>
            <a:xfrm>
              <a:off x="3207590" y="-8382"/>
              <a:ext cx="8978738" cy="6790100"/>
            </a:xfrm>
            <a:custGeom>
              <a:avLst/>
              <a:gdLst/>
              <a:ahLst/>
              <a:cxnLst/>
              <a:rect l="l" t="t" r="r" b="b"/>
              <a:pathLst>
                <a:path w="9068525" h="6858001">
                  <a:moveTo>
                    <a:pt x="2227101" y="0"/>
                  </a:moveTo>
                  <a:lnTo>
                    <a:pt x="3579865" y="0"/>
                  </a:lnTo>
                  <a:lnTo>
                    <a:pt x="3731122" y="55361"/>
                  </a:lnTo>
                  <a:cubicBezTo>
                    <a:pt x="3985505" y="162956"/>
                    <a:pt x="4214591" y="318649"/>
                    <a:pt x="4406980" y="511037"/>
                  </a:cubicBezTo>
                  <a:lnTo>
                    <a:pt x="4654237" y="810714"/>
                  </a:lnTo>
                  <a:lnTo>
                    <a:pt x="4723091" y="727259"/>
                  </a:lnTo>
                  <a:cubicBezTo>
                    <a:pt x="5075908" y="374444"/>
                    <a:pt x="5563318" y="156222"/>
                    <a:pt x="6101697" y="156222"/>
                  </a:cubicBezTo>
                  <a:cubicBezTo>
                    <a:pt x="6774671" y="156222"/>
                    <a:pt x="7368006" y="497193"/>
                    <a:pt x="7718370" y="1015802"/>
                  </a:cubicBezTo>
                  <a:lnTo>
                    <a:pt x="7816656" y="1196878"/>
                  </a:lnTo>
                  <a:lnTo>
                    <a:pt x="7902452" y="1155546"/>
                  </a:lnTo>
                  <a:cubicBezTo>
                    <a:pt x="8187504" y="1034980"/>
                    <a:pt x="8500903" y="968308"/>
                    <a:pt x="8829875" y="968308"/>
                  </a:cubicBezTo>
                  <a:lnTo>
                    <a:pt x="9068525" y="980359"/>
                  </a:lnTo>
                  <a:lnTo>
                    <a:pt x="9068525" y="5721498"/>
                  </a:lnTo>
                  <a:lnTo>
                    <a:pt x="8829875" y="5733549"/>
                  </a:lnTo>
                  <a:cubicBezTo>
                    <a:pt x="8747631" y="5733549"/>
                    <a:pt x="8666361" y="5729382"/>
                    <a:pt x="8586265" y="5721250"/>
                  </a:cubicBezTo>
                  <a:lnTo>
                    <a:pt x="8401791" y="5693095"/>
                  </a:lnTo>
                  <a:lnTo>
                    <a:pt x="8339306" y="5808214"/>
                  </a:lnTo>
                  <a:cubicBezTo>
                    <a:pt x="8005085" y="6302923"/>
                    <a:pt x="7439093" y="6628180"/>
                    <a:pt x="6797131" y="6628180"/>
                  </a:cubicBezTo>
                  <a:cubicBezTo>
                    <a:pt x="6540346" y="6628180"/>
                    <a:pt x="6295716" y="6576139"/>
                    <a:pt x="6073214" y="6482028"/>
                  </a:cubicBezTo>
                  <a:lnTo>
                    <a:pt x="6035238" y="6461414"/>
                  </a:lnTo>
                  <a:lnTo>
                    <a:pt x="5863536" y="6777747"/>
                  </a:lnTo>
                  <a:lnTo>
                    <a:pt x="5802014" y="6858001"/>
                  </a:lnTo>
                  <a:lnTo>
                    <a:pt x="2499101" y="6858001"/>
                  </a:lnTo>
                  <a:lnTo>
                    <a:pt x="2468869" y="6818568"/>
                  </a:lnTo>
                  <a:cubicBezTo>
                    <a:pt x="2382545" y="6697178"/>
                    <a:pt x="2309023" y="6566049"/>
                    <a:pt x="2250274" y="6427150"/>
                  </a:cubicBezTo>
                  <a:lnTo>
                    <a:pt x="2235342" y="6379054"/>
                  </a:lnTo>
                  <a:lnTo>
                    <a:pt x="2234613" y="6379279"/>
                  </a:lnTo>
                  <a:cubicBezTo>
                    <a:pt x="2113544" y="6404053"/>
                    <a:pt x="1988191" y="6417063"/>
                    <a:pt x="1859799" y="6417063"/>
                  </a:cubicBezTo>
                  <a:cubicBezTo>
                    <a:pt x="832659" y="6417063"/>
                    <a:pt x="0" y="5584404"/>
                    <a:pt x="0" y="4557265"/>
                  </a:cubicBezTo>
                  <a:cubicBezTo>
                    <a:pt x="0" y="3915302"/>
                    <a:pt x="325257" y="3349310"/>
                    <a:pt x="819967" y="3015091"/>
                  </a:cubicBezTo>
                  <a:lnTo>
                    <a:pt x="988511" y="2923608"/>
                  </a:lnTo>
                  <a:lnTo>
                    <a:pt x="944309" y="2842174"/>
                  </a:lnTo>
                  <a:cubicBezTo>
                    <a:pt x="836715" y="2587791"/>
                    <a:pt x="777218" y="2308111"/>
                    <a:pt x="777218" y="2014534"/>
                  </a:cubicBezTo>
                  <a:cubicBezTo>
                    <a:pt x="777218" y="1133805"/>
                    <a:pt x="1312696" y="378145"/>
                    <a:pt x="2075845" y="55360"/>
                  </a:cubicBezTo>
                  <a:close/>
                </a:path>
              </a:pathLst>
            </a:cu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nvGrpSpPr>
            <p:cNvPr id="42" name="Group 2238"/>
            <p:cNvGrpSpPr/>
            <p:nvPr userDrawn="1"/>
          </p:nvGrpSpPr>
          <p:grpSpPr>
            <a:xfrm>
              <a:off x="9263142" y="4361048"/>
              <a:ext cx="868289" cy="1312771"/>
              <a:chOff x="0" y="0"/>
              <a:chExt cx="2755450" cy="4165978"/>
            </a:xfrm>
          </p:grpSpPr>
          <p:pic>
            <p:nvPicPr>
              <p:cNvPr id="43"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1154808" y="3565947"/>
                <a:ext cx="445835" cy="600032"/>
              </a:xfrm>
              <a:prstGeom prst="rect">
                <a:avLst/>
              </a:prstGeom>
              <a:ln w="12700" cap="flat">
                <a:noFill/>
                <a:miter lim="400000"/>
              </a:ln>
              <a:effectLst/>
            </p:spPr>
          </p:pic>
          <p:grpSp>
            <p:nvGrpSpPr>
              <p:cNvPr id="44" name="Group 2237"/>
              <p:cNvGrpSpPr/>
              <p:nvPr/>
            </p:nvGrpSpPr>
            <p:grpSpPr>
              <a:xfrm>
                <a:off x="-1" y="0"/>
                <a:ext cx="2755452" cy="3590132"/>
                <a:chOff x="0" y="0"/>
                <a:chExt cx="2755450" cy="3590131"/>
              </a:xfrm>
            </p:grpSpPr>
            <p:sp>
              <p:nvSpPr>
                <p:cNvPr id="45" name="Shape 2235"/>
                <p:cNvSpPr/>
                <p:nvPr/>
              </p:nvSpPr>
              <p:spPr>
                <a:xfrm>
                  <a:off x="-1" y="-1"/>
                  <a:ext cx="1377726" cy="35901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sp>
              <p:nvSpPr>
                <p:cNvPr id="46" name="Shape 2236"/>
                <p:cNvSpPr/>
                <p:nvPr/>
              </p:nvSpPr>
              <p:spPr>
                <a:xfrm>
                  <a:off x="1377725" y="-1"/>
                  <a:ext cx="1377725" cy="35901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grpSp>
        </p:grpSp>
        <p:grpSp>
          <p:nvGrpSpPr>
            <p:cNvPr id="47" name="Group 2243"/>
            <p:cNvGrpSpPr/>
            <p:nvPr userDrawn="1"/>
          </p:nvGrpSpPr>
          <p:grpSpPr>
            <a:xfrm>
              <a:off x="9952001" y="4618523"/>
              <a:ext cx="669131" cy="1011661"/>
              <a:chOff x="0" y="0"/>
              <a:chExt cx="1149791" cy="1738376"/>
            </a:xfrm>
          </p:grpSpPr>
          <p:pic>
            <p:nvPicPr>
              <p:cNvPr id="48" name="image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800000">
                <a:off x="481877" y="1487995"/>
                <a:ext cx="186038" cy="250382"/>
              </a:xfrm>
              <a:prstGeom prst="rect">
                <a:avLst/>
              </a:prstGeom>
              <a:ln w="12700" cap="flat">
                <a:noFill/>
                <a:miter lim="400000"/>
              </a:ln>
              <a:effectLst/>
            </p:spPr>
          </p:pic>
          <p:grpSp>
            <p:nvGrpSpPr>
              <p:cNvPr id="49" name="Group 2242"/>
              <p:cNvGrpSpPr/>
              <p:nvPr/>
            </p:nvGrpSpPr>
            <p:grpSpPr>
              <a:xfrm>
                <a:off x="-1" y="-1"/>
                <a:ext cx="1149793" cy="1498089"/>
                <a:chOff x="0" y="0"/>
                <a:chExt cx="1149791" cy="1498087"/>
              </a:xfrm>
            </p:grpSpPr>
            <p:sp>
              <p:nvSpPr>
                <p:cNvPr id="50" name="Shape 2240"/>
                <p:cNvSpPr/>
                <p:nvPr/>
              </p:nvSpPr>
              <p:spPr>
                <a:xfrm>
                  <a:off x="-1" y="-1"/>
                  <a:ext cx="574897" cy="14980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sp>
              <p:nvSpPr>
                <p:cNvPr id="51" name="Shape 2241"/>
                <p:cNvSpPr/>
                <p:nvPr/>
              </p:nvSpPr>
              <p:spPr>
                <a:xfrm>
                  <a:off x="574895" y="-1"/>
                  <a:ext cx="574897" cy="1498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grpSp>
        </p:grpSp>
        <p:sp>
          <p:nvSpPr>
            <p:cNvPr id="77" name="Freeform: Shape 76"/>
            <p:cNvSpPr/>
            <p:nvPr userDrawn="1"/>
          </p:nvSpPr>
          <p:spPr>
            <a:xfrm>
              <a:off x="1" y="5249224"/>
              <a:ext cx="12188825" cy="1608776"/>
            </a:xfrm>
            <a:custGeom>
              <a:avLst/>
              <a:gdLst/>
              <a:ahLst/>
              <a:cxnLst/>
              <a:rect l="l" t="t" r="r" b="b"/>
              <a:pathLst>
                <a:path w="12188825" h="1608776">
                  <a:moveTo>
                    <a:pt x="12188825" y="0"/>
                  </a:moveTo>
                  <a:lnTo>
                    <a:pt x="12188825" y="1608776"/>
                  </a:lnTo>
                  <a:lnTo>
                    <a:pt x="0" y="1608776"/>
                  </a:lnTo>
                  <a:lnTo>
                    <a:pt x="0" y="281796"/>
                  </a:lnTo>
                  <a:lnTo>
                    <a:pt x="429319" y="309013"/>
                  </a:lnTo>
                  <a:cubicBezTo>
                    <a:pt x="1396897" y="374751"/>
                    <a:pt x="2362958" y="457539"/>
                    <a:pt x="3336406" y="485585"/>
                  </a:cubicBezTo>
                  <a:cubicBezTo>
                    <a:pt x="6283758" y="570512"/>
                    <a:pt x="9204482" y="153287"/>
                    <a:pt x="12132071" y="2496"/>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a:solidFill>
                  <a:srgbClr val="000000"/>
                </a:solidFill>
                <a:latin typeface="Calibri"/>
                <a:ea typeface="Calibri"/>
                <a:cs typeface="Calibri"/>
              </a:endParaRPr>
            </a:p>
          </p:txBody>
        </p:sp>
        <p:grpSp>
          <p:nvGrpSpPr>
            <p:cNvPr id="52" name="Group 51"/>
            <p:cNvGrpSpPr/>
            <p:nvPr userDrawn="1"/>
          </p:nvGrpSpPr>
          <p:grpSpPr>
            <a:xfrm>
              <a:off x="6225620" y="5032684"/>
              <a:ext cx="2094173" cy="960603"/>
              <a:chOff x="522055" y="5591453"/>
              <a:chExt cx="1302062" cy="597259"/>
            </a:xfrm>
          </p:grpSpPr>
          <p:grpSp>
            <p:nvGrpSpPr>
              <p:cNvPr id="53" name="Group 148"/>
              <p:cNvGrpSpPr/>
              <p:nvPr/>
            </p:nvGrpSpPr>
            <p:grpSpPr>
              <a:xfrm flipH="1">
                <a:off x="608200" y="5591453"/>
                <a:ext cx="1045670" cy="511449"/>
                <a:chOff x="-1" y="-2"/>
                <a:chExt cx="2081378" cy="1018021"/>
              </a:xfrm>
            </p:grpSpPr>
            <p:sp>
              <p:nvSpPr>
                <p:cNvPr id="60" name="Shape 146"/>
                <p:cNvSpPr/>
                <p:nvPr/>
              </p:nvSpPr>
              <p:spPr>
                <a:xfrm>
                  <a:off x="-1" y="88908"/>
                  <a:ext cx="2081378" cy="929111"/>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53585F"/>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61" name="Shape 147"/>
                <p:cNvSpPr/>
                <p:nvPr/>
              </p:nvSpPr>
              <p:spPr>
                <a:xfrm>
                  <a:off x="53541" y="-2"/>
                  <a:ext cx="1860734" cy="796363"/>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12700" cap="flat">
                  <a:noFill/>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54" name="Group 151"/>
              <p:cNvGrpSpPr/>
              <p:nvPr/>
            </p:nvGrpSpPr>
            <p:grpSpPr>
              <a:xfrm flipH="1">
                <a:off x="522055" y="5965047"/>
                <a:ext cx="457287" cy="223665"/>
                <a:chOff x="0" y="-2"/>
                <a:chExt cx="910215" cy="445197"/>
              </a:xfrm>
            </p:grpSpPr>
            <p:sp>
              <p:nvSpPr>
                <p:cNvPr id="58" name="Shape 149"/>
                <p:cNvSpPr/>
                <p:nvPr/>
              </p:nvSpPr>
              <p:spPr>
                <a:xfrm>
                  <a:off x="0" y="38880"/>
                  <a:ext cx="910215" cy="406315"/>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59" name="Shape 150"/>
                <p:cNvSpPr/>
                <p:nvPr/>
              </p:nvSpPr>
              <p:spPr>
                <a:xfrm>
                  <a:off x="72387" y="-2"/>
                  <a:ext cx="702066" cy="348259"/>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55" name="Group 154"/>
              <p:cNvGrpSpPr/>
              <p:nvPr/>
            </p:nvGrpSpPr>
            <p:grpSpPr>
              <a:xfrm flipH="1">
                <a:off x="1465515" y="6013316"/>
                <a:ext cx="358602" cy="175396"/>
                <a:chOff x="0" y="0"/>
                <a:chExt cx="713785" cy="349119"/>
              </a:xfrm>
            </p:grpSpPr>
            <p:sp>
              <p:nvSpPr>
                <p:cNvPr id="56" name="Shape 152"/>
                <p:cNvSpPr/>
                <p:nvPr/>
              </p:nvSpPr>
              <p:spPr>
                <a:xfrm>
                  <a:off x="0" y="30490"/>
                  <a:ext cx="713785" cy="318629"/>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57" name="Shape 153"/>
                <p:cNvSpPr/>
                <p:nvPr/>
              </p:nvSpPr>
              <p:spPr>
                <a:xfrm>
                  <a:off x="84081" y="0"/>
                  <a:ext cx="508813" cy="273101"/>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grpSp>
          <p:nvGrpSpPr>
            <p:cNvPr id="35" name="Group 2248"/>
            <p:cNvGrpSpPr/>
            <p:nvPr/>
          </p:nvGrpSpPr>
          <p:grpSpPr>
            <a:xfrm>
              <a:off x="898269" y="1622026"/>
              <a:ext cx="5836235" cy="4394716"/>
              <a:chOff x="0" y="0"/>
              <a:chExt cx="11675510" cy="8791717"/>
            </a:xfrm>
          </p:grpSpPr>
          <p:sp>
            <p:nvSpPr>
              <p:cNvPr id="38" name="Shape 2244"/>
              <p:cNvSpPr/>
              <p:nvPr/>
            </p:nvSpPr>
            <p:spPr>
              <a:xfrm>
                <a:off x="7316660" y="7640980"/>
                <a:ext cx="739314" cy="11507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245"/>
              <p:cNvSpPr/>
              <p:nvPr/>
            </p:nvSpPr>
            <p:spPr>
              <a:xfrm>
                <a:off x="3723194" y="7640980"/>
                <a:ext cx="757716" cy="1150738"/>
              </a:xfrm>
              <a:custGeom>
                <a:avLst/>
                <a:gdLst/>
                <a:ahLst/>
                <a:cxnLst>
                  <a:cxn ang="0">
                    <a:pos x="wd2" y="hd2"/>
                  </a:cxn>
                  <a:cxn ang="5400000">
                    <a:pos x="wd2" y="hd2"/>
                  </a:cxn>
                  <a:cxn ang="10800000">
                    <a:pos x="wd2" y="hd2"/>
                  </a:cxn>
                  <a:cxn ang="16200000">
                    <a:pos x="wd2" y="hd2"/>
                  </a:cxn>
                </a:cxnLst>
                <a:rect l="0" t="0" r="r" b="b"/>
                <a:pathLst>
                  <a:path w="21600" h="21600"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246"/>
              <p:cNvSpPr/>
              <p:nvPr/>
            </p:nvSpPr>
            <p:spPr>
              <a:xfrm>
                <a:off x="0" y="-1"/>
                <a:ext cx="11675511" cy="5737888"/>
              </a:xfrm>
              <a:custGeom>
                <a:avLst/>
                <a:gdLst/>
                <a:ahLst/>
                <a:cxnLst>
                  <a:cxn ang="0">
                    <a:pos x="wd2" y="hd2"/>
                  </a:cxn>
                  <a:cxn ang="5400000">
                    <a:pos x="wd2" y="hd2"/>
                  </a:cxn>
                  <a:cxn ang="10800000">
                    <a:pos x="wd2" y="hd2"/>
                  </a:cxn>
                  <a:cxn ang="16200000">
                    <a:pos x="wd2" y="hd2"/>
                  </a:cxn>
                </a:cxnLst>
                <a:rect l="0" t="0" r="r" b="b"/>
                <a:pathLst>
                  <a:path w="21282" h="21053" extrusionOk="0">
                    <a:moveTo>
                      <a:pt x="21254" y="8875"/>
                    </a:moveTo>
                    <a:cubicBezTo>
                      <a:pt x="21354" y="6977"/>
                      <a:pt x="21312" y="3803"/>
                      <a:pt x="18748" y="3149"/>
                    </a:cubicBezTo>
                    <a:cubicBezTo>
                      <a:pt x="13797" y="1885"/>
                      <a:pt x="7488" y="928"/>
                      <a:pt x="2534" y="87"/>
                    </a:cubicBezTo>
                    <a:cubicBezTo>
                      <a:pt x="1759" y="-44"/>
                      <a:pt x="-246" y="-547"/>
                      <a:pt x="24" y="3796"/>
                    </a:cubicBezTo>
                    <a:cubicBezTo>
                      <a:pt x="443" y="10515"/>
                      <a:pt x="2192" y="21053"/>
                      <a:pt x="2192" y="21053"/>
                    </a:cubicBezTo>
                    <a:lnTo>
                      <a:pt x="20152" y="21053"/>
                    </a:lnTo>
                    <a:cubicBezTo>
                      <a:pt x="20152" y="21053"/>
                      <a:pt x="21254" y="8875"/>
                      <a:pt x="21254" y="8875"/>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247"/>
              <p:cNvSpPr/>
              <p:nvPr/>
            </p:nvSpPr>
            <p:spPr>
              <a:xfrm>
                <a:off x="1206470" y="5733978"/>
                <a:ext cx="9853115" cy="2089010"/>
              </a:xfrm>
              <a:custGeom>
                <a:avLst/>
                <a:gdLst/>
                <a:ahLst/>
                <a:cxnLst>
                  <a:cxn ang="0">
                    <a:pos x="wd2" y="hd2"/>
                  </a:cxn>
                  <a:cxn ang="5400000">
                    <a:pos x="wd2" y="hd2"/>
                  </a:cxn>
                  <a:cxn ang="10800000">
                    <a:pos x="wd2" y="hd2"/>
                  </a:cxn>
                  <a:cxn ang="16200000">
                    <a:pos x="wd2" y="hd2"/>
                  </a:cxn>
                </a:cxnLst>
                <a:rect l="0" t="0" r="r" b="b"/>
                <a:pathLst>
                  <a:path w="21600" h="21247" extrusionOk="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9" name="Title 1"/>
          <p:cNvSpPr>
            <a:spLocks noGrp="1"/>
          </p:cNvSpPr>
          <p:nvPr>
            <p:ph type="ctrTitle"/>
          </p:nvPr>
        </p:nvSpPr>
        <p:spPr>
          <a:xfrm>
            <a:off x="1463040" y="2048256"/>
            <a:ext cx="4965192" cy="2441448"/>
          </a:xfrm>
        </p:spPr>
        <p:txBody>
          <a:bodyPr anchor="ctr">
            <a:noAutofit/>
          </a:bodyPr>
          <a:lstStyle>
            <a:lvl1pPr marL="0" algn="ctr" defTabSz="914400" rtl="0" eaLnBrk="1" latinLnBrk="0" hangingPunct="1">
              <a:lnSpc>
                <a:spcPct val="100000"/>
              </a:lnSpc>
              <a:spcBef>
                <a:spcPct val="0"/>
              </a:spcBef>
              <a:buNone/>
              <a:defRPr lang="en-US" sz="3600" b="0" kern="1200" spc="0" baseline="0" dirty="0">
                <a:solidFill>
                  <a:srgbClr val="E1C276"/>
                </a:solidFill>
                <a:latin typeface="+mn-lt"/>
                <a:ea typeface="+mj-ea"/>
                <a:cs typeface="+mj-cs"/>
              </a:defRPr>
            </a:lvl1pPr>
          </a:lstStyle>
          <a:p>
            <a:r>
              <a:rPr lang="en-US" smtClean="0"/>
              <a:t>Click to edit Master title style</a:t>
            </a:r>
            <a:endParaRPr lang="en-US" dirty="0"/>
          </a:p>
        </p:txBody>
      </p:sp>
      <p:sp>
        <p:nvSpPr>
          <p:cNvPr id="6" name="Text Placeholder 2"/>
          <p:cNvSpPr>
            <a:spLocks noGrp="1"/>
          </p:cNvSpPr>
          <p:nvPr>
            <p:ph type="body" idx="11"/>
          </p:nvPr>
        </p:nvSpPr>
        <p:spPr>
          <a:xfrm>
            <a:off x="1732978" y="4521123"/>
            <a:ext cx="4425316" cy="927386"/>
          </a:xfrm>
        </p:spPr>
        <p:txBody>
          <a:bodyPr anchor="ctr"/>
          <a:lstStyle>
            <a:lvl1pPr marL="0" indent="0" algn="ctr">
              <a:lnSpc>
                <a:spcPct val="100000"/>
              </a:lnSpc>
              <a:spcBef>
                <a:spcPts val="0"/>
              </a:spcBef>
              <a:spcAft>
                <a:spcPts val="0"/>
              </a:spcAft>
              <a:buNone/>
              <a:defRPr sz="2400" b="0">
                <a:solidFill>
                  <a:srgbClr val="4A3116"/>
                </a:solidFill>
                <a:latin typeface="+mn-lt"/>
                <a:cs typeface="Salesforce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4479115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C">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12" name="Rectangle 11"/>
          <p:cNvSpPr/>
          <p:nvPr userDrawn="1"/>
        </p:nvSpPr>
        <p:spPr>
          <a:xfrm>
            <a:off x="457136" y="456306"/>
            <a:ext cx="11274552" cy="5943600"/>
          </a:xfrm>
          <a:prstGeom prst="rect">
            <a:avLst/>
          </a:prstGeom>
          <a:gradFill flip="none" rotWithShape="1">
            <a:gsLst>
              <a:gs pos="64000">
                <a:srgbClr val="E2E8EF">
                  <a:alpha val="50000"/>
                </a:srgbClr>
              </a:gs>
              <a:gs pos="100000">
                <a:srgbClr val="E2E8EF">
                  <a:alpha val="90000"/>
                </a:srgbClr>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Title 1"/>
          <p:cNvSpPr>
            <a:spLocks noGrp="1"/>
          </p:cNvSpPr>
          <p:nvPr>
            <p:ph type="ctrTitle"/>
          </p:nvPr>
        </p:nvSpPr>
        <p:spPr>
          <a:xfrm>
            <a:off x="896112" y="1796716"/>
            <a:ext cx="6629400" cy="2208356"/>
          </a:xfrm>
        </p:spPr>
        <p:txBody>
          <a:bodyPr>
            <a:noAutofit/>
          </a:bodyPr>
          <a:lstStyle>
            <a:lvl1pPr algn="l">
              <a:lnSpc>
                <a:spcPct val="90000"/>
              </a:lnSpc>
              <a:defRPr sz="5400" spc="0">
                <a:solidFill>
                  <a:srgbClr val="0A3B6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169664"/>
            <a:ext cx="6638544" cy="384048"/>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lumMod val="50000"/>
                  </a:schemeClr>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55" name="Content Placeholder 7"/>
          <p:cNvSpPr>
            <a:spLocks noGrp="1"/>
          </p:cNvSpPr>
          <p:nvPr>
            <p:ph sz="quarter" idx="10" hasCustomPrompt="1"/>
          </p:nvPr>
        </p:nvSpPr>
        <p:spPr>
          <a:xfrm>
            <a:off x="914400" y="5047488"/>
            <a:ext cx="6638544" cy="611350"/>
          </a:xfrm>
          <a:prstGeom prst="rect">
            <a:avLst/>
          </a:prstGeom>
        </p:spPr>
        <p:txBody>
          <a:bodyPr/>
          <a:lstStyle>
            <a:lvl1pPr>
              <a:lnSpc>
                <a:spcPct val="100000"/>
              </a:lnSpc>
              <a:spcBef>
                <a:spcPts val="0"/>
              </a:spcBef>
              <a:spcAft>
                <a:spcPts val="0"/>
              </a:spcAft>
              <a:buNone/>
              <a:defRPr sz="1800" baseline="0">
                <a:solidFill>
                  <a:schemeClr val="bg2">
                    <a:lumMod val="50000"/>
                  </a:schemeClr>
                </a:solidFill>
              </a:defRPr>
            </a:lvl1pPr>
            <a:lvl2pPr marL="0" indent="0">
              <a:spcBef>
                <a:spcPts val="0"/>
              </a:spcBef>
              <a:spcAft>
                <a:spcPts val="0"/>
              </a:spcAft>
              <a:buNone/>
              <a:defRPr>
                <a:solidFill>
                  <a:schemeClr val="bg2">
                    <a:lumMod val="50000"/>
                  </a:schemeClr>
                </a:solidFill>
              </a:defRPr>
            </a:lvl2pPr>
          </a:lstStyle>
          <a:p>
            <a:pPr lvl="0"/>
            <a:r>
              <a:rPr lang="en-US" dirty="0"/>
              <a:t>Name and Title</a:t>
            </a:r>
          </a:p>
          <a:p>
            <a:pPr lvl="1"/>
            <a:r>
              <a:rPr lang="en-US" dirty="0"/>
              <a:t>Second level</a:t>
            </a:r>
          </a:p>
        </p:txBody>
      </p:sp>
      <p:sp>
        <p:nvSpPr>
          <p:cNvPr id="11" name="Text Placeholder 6"/>
          <p:cNvSpPr>
            <a:spLocks noGrp="1"/>
          </p:cNvSpPr>
          <p:nvPr>
            <p:ph type="body" sz="quarter" idx="16" hasCustomPrompt="1"/>
          </p:nvPr>
        </p:nvSpPr>
        <p:spPr bwMode="invGray">
          <a:xfrm>
            <a:off x="914400" y="5687568"/>
            <a:ext cx="6638544" cy="548640"/>
          </a:xfrm>
          <a:prstGeom prst="rect">
            <a:avLst/>
          </a:prstGeom>
        </p:spPr>
        <p:txBody>
          <a:bodyPr/>
          <a:lstStyle>
            <a:lvl1pPr marL="0" indent="0" algn="l">
              <a:spcBef>
                <a:spcPts val="0"/>
              </a:spcBef>
              <a:spcAft>
                <a:spcPts val="0"/>
              </a:spcAft>
              <a:buFontTx/>
              <a:buNone/>
              <a:defRPr lang="en-US" sz="1400" kern="1200" spc="0" baseline="0" dirty="0" smtClean="0">
                <a:solidFill>
                  <a:schemeClr val="bg2">
                    <a:lumMod val="50000"/>
                  </a:schemeClr>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10" name="Picture Placeholder 7"/>
          <p:cNvSpPr>
            <a:spLocks noGrp="1"/>
          </p:cNvSpPr>
          <p:nvPr>
            <p:ph type="pic" sz="quarter" idx="17"/>
          </p:nvPr>
        </p:nvSpPr>
        <p:spPr>
          <a:xfrm>
            <a:off x="8078850" y="457200"/>
            <a:ext cx="3657600" cy="594360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grpSp>
        <p:nvGrpSpPr>
          <p:cNvPr id="14" name="Group 13"/>
          <p:cNvGrpSpPr/>
          <p:nvPr userDrawn="1"/>
        </p:nvGrpSpPr>
        <p:grpSpPr>
          <a:xfrm>
            <a:off x="896112" y="896688"/>
            <a:ext cx="1582227" cy="1109721"/>
            <a:chOff x="3073406" y="1312864"/>
            <a:chExt cx="6038864" cy="4235448"/>
          </a:xfrm>
        </p:grpSpPr>
        <p:sp>
          <p:nvSpPr>
            <p:cNvPr id="15"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3669222"/>
      </p:ext>
    </p:extLst>
  </p:cSld>
  <p:clrMapOvr>
    <a:masterClrMapping/>
  </p:clrMapOvr>
  <p:transition>
    <p:fade/>
  </p:transition>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075726"/>
      </p:ext>
    </p:extLst>
  </p:cSld>
  <p:clrMapOvr>
    <a:masterClrMapping/>
  </p:clrMapOvr>
  <p:transition>
    <p:fade/>
  </p:transition>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B">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7" y="1714"/>
            <a:ext cx="12182730" cy="6852785"/>
          </a:xfrm>
          <a:prstGeom prst="rect">
            <a:avLst/>
          </a:prstGeom>
        </p:spPr>
      </p:pic>
      <p:grpSp>
        <p:nvGrpSpPr>
          <p:cNvPr id="4" name="Group 3"/>
          <p:cNvGrpSpPr/>
          <p:nvPr userDrawn="1"/>
        </p:nvGrpSpPr>
        <p:grpSpPr>
          <a:xfrm>
            <a:off x="11007220" y="6090027"/>
            <a:ext cx="620825" cy="435426"/>
            <a:chOff x="3073406" y="1312864"/>
            <a:chExt cx="6038864" cy="4235448"/>
          </a:xfrm>
        </p:grpSpPr>
        <p:sp>
          <p:nvSpPr>
            <p:cNvPr id="6"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69809871"/>
      </p:ext>
    </p:extLst>
  </p:cSld>
  <p:clrMapOvr>
    <a:masterClrMapping/>
  </p:clrMapOvr>
  <p:transition>
    <p:fade/>
  </p:transition>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3" name="Rectangle 2"/>
          <p:cNvSpPr/>
          <p:nvPr userDrawn="1"/>
        </p:nvSpPr>
        <p:spPr>
          <a:xfrm>
            <a:off x="0" y="2912762"/>
            <a:ext cx="12188825" cy="3945238"/>
          </a:xfrm>
          <a:prstGeom prst="rect">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Rectangle 1"/>
          <p:cNvSpPr/>
          <p:nvPr userDrawn="1"/>
        </p:nvSpPr>
        <p:spPr>
          <a:xfrm>
            <a:off x="-64" y="-1"/>
            <a:ext cx="12185841" cy="2907793"/>
          </a:xfrm>
          <a:prstGeom prst="rect">
            <a:avLst/>
          </a:prstGeom>
          <a:solidFill>
            <a:schemeClr val="tx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8" name="Picture 7"/>
          <p:cNvPicPr>
            <a:picLocks noChangeAspect="1"/>
          </p:cNvPicPr>
          <p:nvPr userDrawn="1"/>
        </p:nvPicPr>
        <p:blipFill rotWithShape="1">
          <a:blip r:embed="rId2" cstate="email">
            <a:alphaModFix amt="62000"/>
            <a:extLst>
              <a:ext uri="{28A0092B-C50C-407E-A947-70E740481C1C}">
                <a14:useLocalDpi xmlns:a14="http://schemas.microsoft.com/office/drawing/2010/main"/>
              </a:ext>
            </a:extLst>
          </a:blip>
          <a:srcRect/>
          <a:stretch/>
        </p:blipFill>
        <p:spPr>
          <a:xfrm>
            <a:off x="0" y="0"/>
            <a:ext cx="12188825" cy="2943434"/>
          </a:xfrm>
          <a:prstGeom prst="rect">
            <a:avLst/>
          </a:prstGeom>
        </p:spPr>
      </p:pic>
      <p:sp>
        <p:nvSpPr>
          <p:cNvPr id="4" name="Text Placeholder 3"/>
          <p:cNvSpPr>
            <a:spLocks noGrp="1"/>
          </p:cNvSpPr>
          <p:nvPr userDrawn="1">
            <p:ph type="body" sz="quarter" idx="22"/>
          </p:nvPr>
        </p:nvSpPr>
        <p:spPr>
          <a:xfrm>
            <a:off x="-1" y="-1"/>
            <a:ext cx="8206741" cy="2907793"/>
          </a:xfrm>
          <a:prstGeom prst="rect">
            <a:avLst/>
          </a:prstGeom>
          <a:noFill/>
        </p:spPr>
        <p:txBody>
          <a:bodyPr lIns="457200" tIns="365760" rIns="91440" bIns="182880"/>
          <a:lstStyle>
            <a:lvl1pPr marL="111125" indent="-111125">
              <a:lnSpc>
                <a:spcPct val="100000"/>
              </a:lnSpc>
              <a:spcBef>
                <a:spcPts val="0"/>
              </a:spcBef>
              <a:spcAft>
                <a:spcPts val="600"/>
              </a:spcAft>
              <a:buFont typeface="Arial" panose="020B0604020202020204" pitchFamily="34" charset="0"/>
              <a:buNone/>
              <a:defRPr sz="2800">
                <a:solidFill>
                  <a:schemeClr val="bg1"/>
                </a:solidFill>
                <a:latin typeface="Salesforce Sans Light" panose="020B0305020202020203" pitchFamily="34" charset="0"/>
              </a:defRPr>
            </a:lvl1pPr>
            <a:lvl2pPr marL="111125" indent="0">
              <a:spcBef>
                <a:spcPts val="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smtClean="0"/>
              <a:t>Click to edit Master text styles</a:t>
            </a:r>
          </a:p>
          <a:p>
            <a:pPr lvl="1"/>
            <a:r>
              <a:rPr lang="en-US" smtClean="0"/>
              <a:t>Second level</a:t>
            </a:r>
          </a:p>
        </p:txBody>
      </p:sp>
      <p:sp>
        <p:nvSpPr>
          <p:cNvPr id="42" name="Title 3"/>
          <p:cNvSpPr>
            <a:spLocks noGrp="1"/>
          </p:cNvSpPr>
          <p:nvPr userDrawn="1">
            <p:ph type="title"/>
          </p:nvPr>
        </p:nvSpPr>
        <p:spPr>
          <a:xfrm>
            <a:off x="576072" y="3507244"/>
            <a:ext cx="7198757" cy="987552"/>
          </a:xfrm>
        </p:spPr>
        <p:txBody>
          <a:bodyPr/>
          <a:lstStyle>
            <a:lvl1pPr>
              <a:defRPr sz="2800" spc="0">
                <a:solidFill>
                  <a:srgbClr val="0A3B61"/>
                </a:solidFill>
                <a:latin typeface="+mn-lt"/>
              </a:defRPr>
            </a:lvl1pPr>
          </a:lstStyle>
          <a:p>
            <a:r>
              <a:rPr lang="en-US" smtClean="0"/>
              <a:t>Click to edit Master title style</a:t>
            </a:r>
            <a:endParaRPr lang="en-US" dirty="0"/>
          </a:p>
        </p:txBody>
      </p:sp>
      <p:sp>
        <p:nvSpPr>
          <p:cNvPr id="5" name="Text Placeholder 4"/>
          <p:cNvSpPr>
            <a:spLocks noGrp="1"/>
          </p:cNvSpPr>
          <p:nvPr userDrawn="1">
            <p:ph type="body" sz="quarter" idx="23"/>
          </p:nvPr>
        </p:nvSpPr>
        <p:spPr>
          <a:xfrm>
            <a:off x="576072" y="4631956"/>
            <a:ext cx="10915712" cy="1784002"/>
          </a:xfrm>
        </p:spPr>
        <p:txBody>
          <a:bodyPr/>
          <a:lstStyle>
            <a:lvl1pPr>
              <a:spcBef>
                <a:spcPts val="1000"/>
              </a:spcBef>
              <a:spcAft>
                <a:spcPts val="0"/>
              </a:spcAft>
              <a:defRPr lang="en-US" spc="-10" smtClean="0"/>
            </a:lvl1pPr>
            <a:lvl2pPr>
              <a:defRPr lang="en-US" spc="-10" smtClean="0"/>
            </a:lvl2pPr>
            <a:lvl3pPr>
              <a:defRPr lang="en-US" spc="-10" smtClean="0"/>
            </a:lvl3pPr>
            <a:lvl4pPr>
              <a:defRPr lang="en-US" spc="-10" smtClean="0"/>
            </a:lvl4pPr>
            <a:lvl5pPr>
              <a:defRPr lang="en-US" spc="-1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Picture Placeholder 2"/>
          <p:cNvSpPr>
            <a:spLocks noGrp="1"/>
          </p:cNvSpPr>
          <p:nvPr userDrawn="1">
            <p:ph type="pic" sz="quarter" idx="18" hasCustomPrompt="1"/>
          </p:nvPr>
        </p:nvSpPr>
        <p:spPr>
          <a:xfrm>
            <a:off x="7746188" y="1001306"/>
            <a:ext cx="3842323" cy="3842323"/>
          </a:xfrm>
          <a:prstGeom prst="ellipse">
            <a:avLst/>
          </a:prstGeom>
          <a:solidFill>
            <a:schemeClr val="bg1">
              <a:lumMod val="95000"/>
            </a:schemeClr>
          </a:solidFill>
          <a:ln w="98425">
            <a:solidFill>
              <a:schemeClr val="bg2"/>
            </a:solidFill>
          </a:ln>
        </p:spPr>
        <p:txBody>
          <a:bodyPr rIns="0" rtlCol="0" anchor="ctr">
            <a:noAutofit/>
          </a:bodyPr>
          <a:lstStyle>
            <a:lvl1pPr algn="ctr">
              <a:defRPr baseline="0">
                <a:solidFill>
                  <a:schemeClr val="bg2">
                    <a:lumMod val="50000"/>
                  </a:schemeClr>
                </a:solidFill>
              </a:defRPr>
            </a:lvl1pPr>
          </a:lstStyle>
          <a:p>
            <a:pPr lvl="0"/>
            <a:r>
              <a:rPr lang="en-US" noProof="0" dirty="0"/>
              <a:t>Paste Picture in Box and Send Image to Back</a:t>
            </a:r>
          </a:p>
        </p:txBody>
      </p:sp>
      <p:sp>
        <p:nvSpPr>
          <p:cNvPr id="16" name="Isosceles Triangle 6"/>
          <p:cNvSpPr/>
          <p:nvPr userDrawn="1"/>
        </p:nvSpPr>
        <p:spPr>
          <a:xfrm flipH="1" flipV="1">
            <a:off x="667595" y="2286173"/>
            <a:ext cx="1586308" cy="1341717"/>
          </a:xfrm>
          <a:custGeom>
            <a:avLst/>
            <a:gdLst/>
            <a:ahLst/>
            <a:cxnLst/>
            <a:rect l="l" t="t" r="r" b="b"/>
            <a:pathLst>
              <a:path w="1797812" h="1520610">
                <a:moveTo>
                  <a:pt x="1678805" y="1520610"/>
                </a:moveTo>
                <a:lnTo>
                  <a:pt x="119007" y="1520610"/>
                </a:lnTo>
                <a:cubicBezTo>
                  <a:pt x="53281" y="1520610"/>
                  <a:pt x="0" y="1467329"/>
                  <a:pt x="0" y="1401603"/>
                </a:cubicBezTo>
                <a:lnTo>
                  <a:pt x="0" y="430323"/>
                </a:lnTo>
                <a:cubicBezTo>
                  <a:pt x="0" y="364597"/>
                  <a:pt x="53281" y="311316"/>
                  <a:pt x="119007" y="311316"/>
                </a:cubicBezTo>
                <a:lnTo>
                  <a:pt x="666898" y="311316"/>
                </a:lnTo>
                <a:lnTo>
                  <a:pt x="898906" y="0"/>
                </a:lnTo>
                <a:lnTo>
                  <a:pt x="1130913" y="311316"/>
                </a:lnTo>
                <a:lnTo>
                  <a:pt x="1678805" y="311316"/>
                </a:lnTo>
                <a:cubicBezTo>
                  <a:pt x="1744531" y="311316"/>
                  <a:pt x="1797812" y="364597"/>
                  <a:pt x="1797812" y="430323"/>
                </a:cubicBezTo>
                <a:lnTo>
                  <a:pt x="1797812" y="1401603"/>
                </a:lnTo>
                <a:cubicBezTo>
                  <a:pt x="1797812" y="1467329"/>
                  <a:pt x="1744531" y="1520610"/>
                  <a:pt x="1678805" y="1520610"/>
                </a:cubicBezTo>
                <a:close/>
              </a:path>
            </a:pathLst>
          </a:custGeom>
          <a:solidFill>
            <a:schemeClr val="bg1"/>
          </a:solidFill>
          <a:ln>
            <a:noFill/>
          </a:ln>
          <a:effectLst>
            <a:outerShdw blurRad="387350" dist="50800" dir="5400000" sx="104000" sy="104000" algn="ctr" rotWithShape="0">
              <a:srgbClr val="000000">
                <a:alpha val="18000"/>
              </a:srgbClr>
            </a:outerShdw>
          </a:effectLst>
        </p:spPr>
        <p:txBody>
          <a:bodyPr vert="horz" wrap="square" lIns="0" tIns="0" rIns="0" bIns="0" numCol="1" rtlCol="0" anchor="ctr" anchorCtr="0" compatLnSpc="1">
            <a:prstTxWarp prst="textNoShape">
              <a:avLst/>
            </a:prstTxWarp>
            <a:noAutofit/>
          </a:bodyPr>
          <a:lstStyle/>
          <a:p>
            <a:pPr lvl="0" algn="ctr" fontAlgn="base">
              <a:spcBef>
                <a:spcPts val="1200"/>
              </a:spcBef>
              <a:spcAft>
                <a:spcPts val="200"/>
              </a:spcAft>
              <a:buClr>
                <a:srgbClr val="7F7F7F"/>
              </a:buClr>
              <a:buSzPct val="100000"/>
              <a:buFont typeface="Arial" charset="0"/>
              <a:buNone/>
            </a:pPr>
            <a:endParaRPr lang="en-US" sz="2000" dirty="0">
              <a:solidFill>
                <a:schemeClr val="bg1"/>
              </a:solidFill>
              <a:latin typeface="Salesforce Sans"/>
              <a:ea typeface="ＭＳ Ｐゴシック" charset="0"/>
              <a:cs typeface="ＭＳ Ｐゴシック" charset="0"/>
            </a:endParaRPr>
          </a:p>
        </p:txBody>
      </p:sp>
      <p:sp>
        <p:nvSpPr>
          <p:cNvPr id="18" name="Picture Placeholder 11"/>
          <p:cNvSpPr>
            <a:spLocks noGrp="1"/>
          </p:cNvSpPr>
          <p:nvPr>
            <p:ph type="pic" sz="quarter" idx="20"/>
          </p:nvPr>
        </p:nvSpPr>
        <p:spPr>
          <a:xfrm>
            <a:off x="667595" y="2293214"/>
            <a:ext cx="1586573" cy="1106731"/>
          </a:xfrm>
          <a:prstGeom prst="roundRect">
            <a:avLst>
              <a:gd name="adj" fmla="val 13289"/>
            </a:avLst>
          </a:prstGeom>
          <a:solidFill>
            <a:srgbClr val="FFFFFF"/>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smtClean="0"/>
              <a:t>Drag picture to placeholder or click icon to add</a:t>
            </a:r>
            <a:endParaRPr lang="en-US" noProof="0" dirty="0"/>
          </a:p>
        </p:txBody>
      </p:sp>
    </p:spTree>
    <p:extLst>
      <p:ext uri="{BB962C8B-B14F-4D97-AF65-F5344CB8AC3E}">
        <p14:creationId xmlns:p14="http://schemas.microsoft.com/office/powerpoint/2010/main" val="16299835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7" name="Rectangle 6"/>
          <p:cNvSpPr/>
          <p:nvPr userDrawn="1"/>
        </p:nvSpPr>
        <p:spPr>
          <a:xfrm>
            <a:off x="0" y="2921000"/>
            <a:ext cx="12188825" cy="3937000"/>
          </a:xfrm>
          <a:prstGeom prst="rect">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8" name="Picture Placeholder 7"/>
          <p:cNvSpPr>
            <a:spLocks noGrp="1"/>
          </p:cNvSpPr>
          <p:nvPr>
            <p:ph type="pic" sz="quarter" idx="17"/>
          </p:nvPr>
        </p:nvSpPr>
        <p:spPr>
          <a:xfrm>
            <a:off x="0" y="0"/>
            <a:ext cx="12204189" cy="3508375"/>
          </a:xfrm>
          <a:solidFill>
            <a:schemeClr val="accent2"/>
          </a:solidFill>
        </p:spPr>
        <p:txBody>
          <a:bodyPr rtlCol="0" anchor="ctr">
            <a:noAutofit/>
          </a:bodyPr>
          <a:lstStyle>
            <a:lvl1pPr marL="0" indent="0" algn="ctr">
              <a:buNone/>
              <a:defRPr baseline="0">
                <a:solidFill>
                  <a:schemeClr val="bg1"/>
                </a:solidFill>
              </a:defRPr>
            </a:lvl1pPr>
          </a:lstStyle>
          <a:p>
            <a:pPr lvl="0"/>
            <a:r>
              <a:rPr lang="en-US" noProof="0" smtClean="0"/>
              <a:t>Drag picture to placeholder or click icon to add</a:t>
            </a:r>
            <a:endParaRPr lang="en-US" noProof="0" dirty="0"/>
          </a:p>
        </p:txBody>
      </p:sp>
      <p:sp>
        <p:nvSpPr>
          <p:cNvPr id="42" name="Title 3"/>
          <p:cNvSpPr>
            <a:spLocks noGrp="1"/>
          </p:cNvSpPr>
          <p:nvPr>
            <p:ph type="title"/>
          </p:nvPr>
        </p:nvSpPr>
        <p:spPr>
          <a:xfrm>
            <a:off x="576072" y="3922776"/>
            <a:ext cx="11045952" cy="987552"/>
          </a:xfrm>
        </p:spPr>
        <p:txBody>
          <a:bodyPr/>
          <a:lstStyle>
            <a:lvl1pPr>
              <a:defRPr sz="2800" spc="0">
                <a:solidFill>
                  <a:schemeClr val="tx2"/>
                </a:solidFill>
                <a:latin typeface="+mn-lt"/>
              </a:defRPr>
            </a:lvl1pPr>
          </a:lstStyle>
          <a:p>
            <a:r>
              <a:rPr lang="en-US" smtClean="0"/>
              <a:t>Click to edit Master title style</a:t>
            </a:r>
            <a:endParaRPr lang="en-US" dirty="0"/>
          </a:p>
        </p:txBody>
      </p:sp>
      <p:sp>
        <p:nvSpPr>
          <p:cNvPr id="5" name="Text Placeholder 4"/>
          <p:cNvSpPr>
            <a:spLocks noGrp="1"/>
          </p:cNvSpPr>
          <p:nvPr>
            <p:ph type="body" sz="quarter" idx="23"/>
          </p:nvPr>
        </p:nvSpPr>
        <p:spPr>
          <a:xfrm>
            <a:off x="576072" y="5047488"/>
            <a:ext cx="11045952" cy="1216152"/>
          </a:xfrm>
        </p:spPr>
        <p:txBody>
          <a:bodyPr/>
          <a:lstStyle>
            <a:lvl1pPr>
              <a:spcBef>
                <a:spcPts val="1000"/>
              </a:spcBef>
              <a:spcAft>
                <a:spcPts val="0"/>
              </a:spcAft>
              <a:defRPr lang="en-US" spc="-10" smtClean="0">
                <a:solidFill>
                  <a:srgbClr val="7C868D"/>
                </a:solidFill>
              </a:defRPr>
            </a:lvl1pPr>
            <a:lvl2pPr>
              <a:defRPr lang="en-US" spc="-10" smtClean="0">
                <a:solidFill>
                  <a:srgbClr val="7C868D"/>
                </a:solidFill>
              </a:defRPr>
            </a:lvl2pPr>
            <a:lvl3pPr>
              <a:defRPr lang="en-US" spc="-10" smtClean="0">
                <a:solidFill>
                  <a:srgbClr val="7C868D"/>
                </a:solidFill>
              </a:defRPr>
            </a:lvl3pPr>
            <a:lvl4pPr>
              <a:defRPr lang="en-US" spc="-10" smtClean="0">
                <a:solidFill>
                  <a:srgbClr val="7C868D"/>
                </a:solidFill>
              </a:defRPr>
            </a:lvl4pPr>
            <a:lvl5pPr>
              <a:defRPr lang="en-US" spc="-10">
                <a:solidFill>
                  <a:srgbClr val="7C868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Isosceles Triangle 6"/>
          <p:cNvSpPr>
            <a:spLocks noChangeAspect="1"/>
          </p:cNvSpPr>
          <p:nvPr userDrawn="1"/>
        </p:nvSpPr>
        <p:spPr>
          <a:xfrm flipH="1" flipV="1">
            <a:off x="678355" y="2975236"/>
            <a:ext cx="1589206" cy="1344168"/>
          </a:xfrm>
          <a:custGeom>
            <a:avLst/>
            <a:gdLst/>
            <a:ahLst/>
            <a:cxnLst/>
            <a:rect l="l" t="t" r="r" b="b"/>
            <a:pathLst>
              <a:path w="1797812" h="1520610">
                <a:moveTo>
                  <a:pt x="1678805" y="1520610"/>
                </a:moveTo>
                <a:lnTo>
                  <a:pt x="119007" y="1520610"/>
                </a:lnTo>
                <a:cubicBezTo>
                  <a:pt x="53281" y="1520610"/>
                  <a:pt x="0" y="1467329"/>
                  <a:pt x="0" y="1401603"/>
                </a:cubicBezTo>
                <a:lnTo>
                  <a:pt x="0" y="430323"/>
                </a:lnTo>
                <a:cubicBezTo>
                  <a:pt x="0" y="364597"/>
                  <a:pt x="53281" y="311316"/>
                  <a:pt x="119007" y="311316"/>
                </a:cubicBezTo>
                <a:lnTo>
                  <a:pt x="666898" y="311316"/>
                </a:lnTo>
                <a:lnTo>
                  <a:pt x="898906" y="0"/>
                </a:lnTo>
                <a:lnTo>
                  <a:pt x="1130913" y="311316"/>
                </a:lnTo>
                <a:lnTo>
                  <a:pt x="1678805" y="311316"/>
                </a:lnTo>
                <a:cubicBezTo>
                  <a:pt x="1744531" y="311316"/>
                  <a:pt x="1797812" y="364597"/>
                  <a:pt x="1797812" y="430323"/>
                </a:cubicBezTo>
                <a:lnTo>
                  <a:pt x="1797812" y="1401603"/>
                </a:lnTo>
                <a:cubicBezTo>
                  <a:pt x="1797812" y="1467329"/>
                  <a:pt x="1744531" y="1520610"/>
                  <a:pt x="1678805" y="1520610"/>
                </a:cubicBezTo>
                <a:close/>
              </a:path>
            </a:pathLst>
          </a:custGeom>
          <a:solidFill>
            <a:schemeClr val="bg1"/>
          </a:solidFill>
          <a:ln>
            <a:noFill/>
          </a:ln>
          <a:effectLst>
            <a:outerShdw blurRad="508000" dist="165100" dir="2700000" algn="ctr" rotWithShape="0">
              <a:srgbClr val="000000">
                <a:alpha val="12000"/>
              </a:srgbClr>
            </a:outerShdw>
          </a:effectLst>
        </p:spPr>
        <p:txBody>
          <a:bodyPr vert="horz" wrap="square" lIns="0" tIns="0" rIns="0" bIns="0" numCol="1" rtlCol="0" anchor="ctr" anchorCtr="0" compatLnSpc="1">
            <a:prstTxWarp prst="textNoShape">
              <a:avLst/>
            </a:prstTxWarp>
            <a:noAutofit/>
          </a:bodyPr>
          <a:lstStyle/>
          <a:p>
            <a:pPr lvl="0" algn="ctr" fontAlgn="base">
              <a:spcBef>
                <a:spcPts val="1200"/>
              </a:spcBef>
              <a:spcAft>
                <a:spcPts val="200"/>
              </a:spcAft>
              <a:buClr>
                <a:srgbClr val="7F7F7F"/>
              </a:buClr>
              <a:buSzPct val="100000"/>
              <a:buFont typeface="Arial" charset="0"/>
              <a:buNone/>
            </a:pPr>
            <a:endParaRPr lang="en-US" sz="2000" dirty="0">
              <a:solidFill>
                <a:schemeClr val="bg1"/>
              </a:solidFill>
              <a:latin typeface="Salesforce Sans"/>
              <a:ea typeface="ＭＳ Ｐゴシック" charset="0"/>
              <a:cs typeface="ＭＳ Ｐゴシック" charset="0"/>
            </a:endParaRPr>
          </a:p>
        </p:txBody>
      </p:sp>
      <p:sp>
        <p:nvSpPr>
          <p:cNvPr id="9" name="Picture Placeholder 11"/>
          <p:cNvSpPr>
            <a:spLocks noGrp="1"/>
          </p:cNvSpPr>
          <p:nvPr>
            <p:ph type="pic" sz="quarter" idx="20" hasCustomPrompt="1"/>
          </p:nvPr>
        </p:nvSpPr>
        <p:spPr>
          <a:xfrm>
            <a:off x="678355" y="2982189"/>
            <a:ext cx="1586573" cy="1106731"/>
          </a:xfrm>
          <a:prstGeom prst="roundRect">
            <a:avLst>
              <a:gd name="adj" fmla="val 15719"/>
            </a:avLst>
          </a:prstGeom>
          <a:solidFill>
            <a:srgbClr val="FFFFFF"/>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click icon to add</a:t>
            </a:r>
          </a:p>
        </p:txBody>
      </p:sp>
    </p:spTree>
    <p:extLst>
      <p:ext uri="{BB962C8B-B14F-4D97-AF65-F5344CB8AC3E}">
        <p14:creationId xmlns:p14="http://schemas.microsoft.com/office/powerpoint/2010/main" val="1648530740"/>
      </p:ext>
    </p:extLst>
  </p:cSld>
  <p:clrMapOvr>
    <a:masterClrMapping/>
  </p:clrMapOvr>
  <p:transition>
    <p:fade/>
  </p:transition>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hank You_slide">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824" cy="6856214"/>
          </a:xfrm>
          <a:prstGeom prst="rect">
            <a:avLst/>
          </a:prstGeom>
        </p:spPr>
      </p:pic>
      <p:sp>
        <p:nvSpPr>
          <p:cNvPr id="2" name="Shape 118"/>
          <p:cNvSpPr/>
          <p:nvPr/>
        </p:nvSpPr>
        <p:spPr>
          <a:xfrm>
            <a:off x="2830513" y="2051050"/>
            <a:ext cx="6527800" cy="2755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lIns="0" tIns="0" rIns="0" bIns="0" anchor="ctr"/>
          <a:lstStyle>
            <a:lvl1pPr defTabSz="584200">
              <a:defRPr sz="17000" spc="0">
                <a:latin typeface="+mn-lt"/>
                <a:ea typeface="+mn-ea"/>
                <a:cs typeface="+mn-cs"/>
                <a:sym typeface="Salesforce Sans Light"/>
              </a:defRPr>
            </a:lvl1pPr>
          </a:lstStyle>
          <a:p>
            <a:pPr algn="ctr" fontAlgn="auto">
              <a:spcBef>
                <a:spcPts val="0"/>
              </a:spcBef>
              <a:spcAft>
                <a:spcPts val="0"/>
              </a:spcAft>
              <a:defRPr sz="1800" spc="0">
                <a:solidFill>
                  <a:srgbClr val="000000"/>
                </a:solidFill>
              </a:defRPr>
            </a:pPr>
            <a:r>
              <a:rPr lang="en-US" sz="8800" dirty="0">
                <a:solidFill>
                  <a:schemeClr val="bg1"/>
                </a:solidFill>
                <a:latin typeface="+mj-lt"/>
              </a:rPr>
              <a:t>T</a:t>
            </a:r>
            <a:r>
              <a:rPr sz="8800" dirty="0">
                <a:solidFill>
                  <a:schemeClr val="bg1"/>
                </a:solidFill>
                <a:latin typeface="+mj-lt"/>
              </a:rPr>
              <a:t>hank </a:t>
            </a:r>
            <a:r>
              <a:rPr lang="en-US" sz="8800" spc="300" dirty="0">
                <a:solidFill>
                  <a:schemeClr val="bg1"/>
                </a:solidFill>
                <a:latin typeface="+mj-lt"/>
              </a:rPr>
              <a:t>Y</a:t>
            </a:r>
            <a:r>
              <a:rPr sz="8800" spc="300" dirty="0">
                <a:solidFill>
                  <a:schemeClr val="bg1"/>
                </a:solidFill>
                <a:latin typeface="+mj-lt"/>
              </a:rPr>
              <a:t>   u</a:t>
            </a:r>
          </a:p>
        </p:txBody>
      </p:sp>
      <p:sp>
        <p:nvSpPr>
          <p:cNvPr id="6" name="Freeform 2"/>
          <p:cNvSpPr>
            <a:spLocks noChangeArrowheads="1"/>
          </p:cNvSpPr>
          <p:nvPr userDrawn="1"/>
        </p:nvSpPr>
        <p:spPr bwMode="auto">
          <a:xfrm>
            <a:off x="7330161" y="3260294"/>
            <a:ext cx="814832" cy="574198"/>
          </a:xfrm>
          <a:custGeom>
            <a:avLst/>
            <a:gdLst>
              <a:gd name="T0" fmla="*/ 208 w 3077"/>
              <a:gd name="T1" fmla="*/ 594 h 2146"/>
              <a:gd name="T2" fmla="*/ 257 w 3077"/>
              <a:gd name="T3" fmla="*/ 831 h 2146"/>
              <a:gd name="T4" fmla="*/ 0 w 3077"/>
              <a:gd name="T5" fmla="*/ 1278 h 2146"/>
              <a:gd name="T6" fmla="*/ 514 w 3077"/>
              <a:gd name="T7" fmla="*/ 1795 h 2146"/>
              <a:gd name="T8" fmla="*/ 619 w 3077"/>
              <a:gd name="T9" fmla="*/ 1784 h 2146"/>
              <a:gd name="T10" fmla="*/ 1138 w 3077"/>
              <a:gd name="T11" fmla="*/ 2145 h 2146"/>
              <a:gd name="T12" fmla="*/ 1647 w 3077"/>
              <a:gd name="T13" fmla="*/ 1809 h 2146"/>
              <a:gd name="T14" fmla="*/ 1859 w 3077"/>
              <a:gd name="T15" fmla="*/ 1858 h 2146"/>
              <a:gd name="T16" fmla="*/ 2283 w 3077"/>
              <a:gd name="T17" fmla="*/ 1610 h 2146"/>
              <a:gd name="T18" fmla="*/ 2413 w 3077"/>
              <a:gd name="T19" fmla="*/ 1623 h 2146"/>
              <a:gd name="T20" fmla="*/ 3076 w 3077"/>
              <a:gd name="T21" fmla="*/ 957 h 2146"/>
              <a:gd name="T22" fmla="*/ 2413 w 3077"/>
              <a:gd name="T23" fmla="*/ 290 h 2146"/>
              <a:gd name="T24" fmla="*/ 2145 w 3077"/>
              <a:gd name="T25" fmla="*/ 347 h 2146"/>
              <a:gd name="T26" fmla="*/ 1670 w 3077"/>
              <a:gd name="T27" fmla="*/ 67 h 2146"/>
              <a:gd name="T28" fmla="*/ 1280 w 3077"/>
              <a:gd name="T29" fmla="*/ 234 h 2146"/>
              <a:gd name="T30" fmla="*/ 805 w 3077"/>
              <a:gd name="T31" fmla="*/ 0 h 2146"/>
              <a:gd name="T32" fmla="*/ 208 w 3077"/>
              <a:gd name="T33" fmla="*/ 594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7" h="2146">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chemeClr val="bg1"/>
          </a:solidFill>
          <a:ln>
            <a:noFill/>
          </a:ln>
          <a:effectLst/>
          <a:extLst/>
        </p:spPr>
        <p:txBody>
          <a:bodyPr wrap="none" anchor="ctr"/>
          <a:lstStyle/>
          <a:p>
            <a:endParaRPr lang="en-US"/>
          </a:p>
        </p:txBody>
      </p:sp>
    </p:spTree>
    <p:extLst>
      <p:ext uri="{BB962C8B-B14F-4D97-AF65-F5344CB8AC3E}">
        <p14:creationId xmlns:p14="http://schemas.microsoft.com/office/powerpoint/2010/main" val="23753653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cxnSp>
        <p:nvCxnSpPr>
          <p:cNvPr id="5" name="Straight Connector 4"/>
          <p:cNvCxnSpPr/>
          <p:nvPr userDrawn="1"/>
        </p:nvCxnSpPr>
        <p:spPr>
          <a:xfrm>
            <a:off x="581025"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02130"/>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7115175" y="2289702"/>
            <a:ext cx="4433888" cy="3538537"/>
          </a:xfrm>
          <a:prstGeom prst="rect">
            <a:avLst/>
          </a:prstGeom>
        </p:spPr>
        <p:txBody>
          <a:bodyPr lIns="121893" tIns="60947" rIns="121893" bIns="60947">
            <a:spAutoFit/>
          </a:bodyPr>
          <a:lstStyle/>
          <a:p>
            <a:pPr defTabSz="542925">
              <a:spcBef>
                <a:spcPts val="800"/>
              </a:spcBef>
            </a:pPr>
            <a:r>
              <a:rPr lang="en-US" sz="1600" b="1">
                <a:solidFill>
                  <a:srgbClr val="00A1E0"/>
                </a:solidFill>
                <a:cs typeface="Salesforce Sans" charset="0"/>
              </a:rPr>
              <a:t>Realigning Guides</a:t>
            </a:r>
            <a:endParaRPr lang="en-US" sz="1600">
              <a:solidFill>
                <a:srgbClr val="00A1E0"/>
              </a:solidFill>
              <a:cs typeface="Salesforce Sans" charset="0"/>
            </a:endParaRPr>
          </a:p>
          <a:p>
            <a:pPr defTabSz="542925">
              <a:spcBef>
                <a:spcPts val="800"/>
              </a:spcBef>
            </a:pPr>
            <a:r>
              <a:rPr lang="en-US" sz="1200">
                <a:solidFill>
                  <a:schemeClr val="accent2"/>
                </a:solidFill>
                <a:cs typeface="Salesforce Sans" charset="0"/>
              </a:rPr>
              <a:t>Guides can can easily be bumped and moved accidentally.  </a:t>
            </a:r>
          </a:p>
          <a:p>
            <a:pPr defTabSz="542925">
              <a:spcBef>
                <a:spcPts val="800"/>
              </a:spcBef>
            </a:pPr>
            <a:r>
              <a:rPr lang="en-US" sz="1200">
                <a:solidFill>
                  <a:schemeClr val="accent2"/>
                </a:solidFill>
                <a:cs typeface="Salesforce Sans" charset="0"/>
              </a:rPr>
              <a:t>This slide layout show you how to reset your guides. </a:t>
            </a:r>
          </a:p>
          <a:p>
            <a:pPr defTabSz="542925">
              <a:spcBef>
                <a:spcPts val="800"/>
              </a:spcBef>
            </a:pPr>
            <a:r>
              <a:rPr lang="en-US" sz="1200" b="1">
                <a:solidFill>
                  <a:schemeClr val="accent2"/>
                </a:solidFill>
                <a:cs typeface="Salesforce Sans" charset="0"/>
              </a:rPr>
              <a:t>NOTE: </a:t>
            </a:r>
            <a:r>
              <a:rPr lang="en-US" sz="120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a:solidFill>
                  <a:schemeClr val="accent2"/>
                </a:solidFill>
                <a:cs typeface="Salesforce Sans" charset="0"/>
              </a:rPr>
              <a:t>Turn on your guides </a:t>
            </a:r>
          </a:p>
          <a:p>
            <a:pPr defTabSz="542925">
              <a:spcBef>
                <a:spcPts val="800"/>
              </a:spcBef>
              <a:buFont typeface="Salesforce Sans" charset="0"/>
              <a:buAutoNum type="arabicPeriod" startAt="2"/>
            </a:pPr>
            <a:r>
              <a:rPr lang="en-US" sz="1200" b="1">
                <a:solidFill>
                  <a:schemeClr val="accent2"/>
                </a:solidFill>
                <a:cs typeface="Salesforce Sans" charset="0"/>
              </a:rPr>
              <a:t>Insert a new slide the using the Guide Layout slide option.</a:t>
            </a:r>
          </a:p>
          <a:p>
            <a:pPr defTabSz="542925">
              <a:spcBef>
                <a:spcPts val="800"/>
              </a:spcBef>
              <a:buFont typeface="Salesforce Sans" charset="0"/>
              <a:buAutoNum type="arabicPeriod" startAt="2"/>
            </a:pPr>
            <a:r>
              <a:rPr lang="en-US" sz="1200" b="1">
                <a:solidFill>
                  <a:schemeClr val="accent2"/>
                </a:solidFill>
                <a:cs typeface="Salesforce Sans" charset="0"/>
              </a:rPr>
              <a:t>Do your guides align with the orange lines in the new slide?  </a:t>
            </a:r>
            <a:r>
              <a:rPr lang="en-US" sz="120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a:solidFill>
                  <a:schemeClr val="accent2"/>
                </a:solidFill>
                <a:cs typeface="Salesforce Sans" charset="0"/>
              </a:rPr>
              <a:t>Once guides are reset, delete the Guide Layout Slide</a:t>
            </a:r>
          </a:p>
          <a:p>
            <a:pPr defTabSz="542925">
              <a:spcBef>
                <a:spcPts val="800"/>
              </a:spcBef>
            </a:pPr>
            <a:endParaRPr lang="en-US" sz="1300">
              <a:solidFill>
                <a:schemeClr val="accent2"/>
              </a:solidFill>
              <a:cs typeface="Salesforce Sans" charset="0"/>
            </a:endParaRPr>
          </a:p>
          <a:p>
            <a:pPr defTabSz="542925">
              <a:spcBef>
                <a:spcPts val="800"/>
              </a:spcBef>
            </a:pPr>
            <a:endParaRPr lang="en-US" sz="1300">
              <a:solidFill>
                <a:schemeClr val="accent2"/>
              </a:solidFill>
              <a:cs typeface="Salesforce Sans" charset="0"/>
            </a:endParaRPr>
          </a:p>
        </p:txBody>
      </p:sp>
      <p:sp>
        <p:nvSpPr>
          <p:cNvPr id="12" name="Right Arrow 11"/>
          <p:cNvSpPr/>
          <p:nvPr userDrawn="1"/>
        </p:nvSpPr>
        <p:spPr>
          <a:xfrm rot="8100000" flipH="1">
            <a:off x="11244280"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5"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79"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5"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6" name="Content Placeholder 16"/>
          <p:cNvSpPr txBox="1">
            <a:spLocks/>
          </p:cNvSpPr>
          <p:nvPr userDrawn="1"/>
        </p:nvSpPr>
        <p:spPr>
          <a:xfrm>
            <a:off x="1117600" y="2289702"/>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a:solidFill>
                  <a:schemeClr val="accent1"/>
                </a:solidFill>
                <a:latin typeface="Salesforce Sans"/>
                <a:cs typeface="Salesforce Sans"/>
              </a:rPr>
              <a:t/>
            </a: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3" y="1776413"/>
            <a:ext cx="36591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tx2"/>
                </a:solidFill>
              </a:rPr>
              <a:t>The left and right top and bottom corners only area you should work within on your slides.</a:t>
            </a:r>
          </a:p>
        </p:txBody>
      </p:sp>
      <p:cxnSp>
        <p:nvCxnSpPr>
          <p:cNvPr id="18" name="Straight Connector 17"/>
          <p:cNvCxnSpPr/>
          <p:nvPr userDrawn="1"/>
        </p:nvCxnSpPr>
        <p:spPr>
          <a:xfrm rot="16200000">
            <a:off x="6094413" y="-5414963"/>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16200000">
            <a:off x="6094413" y="-4626507"/>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427037"/>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7122510"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rgbClr val="00A1E0"/>
                </a:solidFill>
                <a:latin typeface="+mn-lt"/>
                <a:ea typeface="+mn-ea"/>
                <a:cs typeface="Salesforce Sans" charset="0"/>
              </a:rPr>
              <a:t>How to Create</a:t>
            </a:r>
            <a:r>
              <a:rPr lang="en-US" sz="1600" b="1" kern="1200" baseline="0" dirty="0">
                <a:solidFill>
                  <a:srgbClr val="00A1E0"/>
                </a:solidFill>
                <a:latin typeface="+mn-lt"/>
                <a:ea typeface="+mn-ea"/>
                <a:cs typeface="Salesforce Sans" charset="0"/>
              </a:rPr>
              <a:t> a New Guide Line</a:t>
            </a:r>
            <a:endParaRPr lang="en-US" sz="1600" b="1" kern="1200" dirty="0">
              <a:solidFill>
                <a:srgbClr val="00A1E0"/>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0"/>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56298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Chapter Divider Layout">
    <p:bg>
      <p:bgPr>
        <a:gradFill>
          <a:gsLst>
            <a:gs pos="0">
              <a:srgbClr val="118ED9"/>
            </a:gs>
            <a:gs pos="50000">
              <a:srgbClr val="4CC0D9"/>
            </a:gs>
            <a:gs pos="100000">
              <a:srgbClr val="41DBA0"/>
            </a:gs>
          </a:gsLst>
          <a:lin ang="5400000" scaled="0"/>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824" cy="6856214"/>
          </a:xfrm>
          <a:prstGeom prst="rect">
            <a:avLst/>
          </a:prstGeom>
        </p:spPr>
      </p:pic>
      <p:sp>
        <p:nvSpPr>
          <p:cNvPr id="2" name="Rectangle 1"/>
          <p:cNvSpPr/>
          <p:nvPr userDrawn="1"/>
        </p:nvSpPr>
        <p:spPr>
          <a:xfrm>
            <a:off x="0" y="0"/>
            <a:ext cx="12188825" cy="6856214"/>
          </a:xfrm>
          <a:prstGeom prst="rect">
            <a:avLst/>
          </a:prstGeom>
          <a:gradFill>
            <a:gsLst>
              <a:gs pos="0">
                <a:srgbClr val="118ED9">
                  <a:alpha val="0"/>
                </a:srgbClr>
              </a:gs>
              <a:gs pos="50000">
                <a:srgbClr val="4CC0D9">
                  <a:alpha val="50000"/>
                </a:srgbClr>
              </a:gs>
              <a:gs pos="100000">
                <a:srgbClr val="2ED29F"/>
              </a:gs>
            </a:gsLst>
            <a:lin ang="5400000" scaled="0"/>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51" name="Text Placeholder 17"/>
          <p:cNvSpPr>
            <a:spLocks noGrp="1"/>
          </p:cNvSpPr>
          <p:nvPr>
            <p:ph type="body" sz="quarter" idx="13"/>
          </p:nvPr>
        </p:nvSpPr>
        <p:spPr>
          <a:xfrm>
            <a:off x="571500" y="853412"/>
            <a:ext cx="2514600" cy="744636"/>
          </a:xfrm>
        </p:spPr>
        <p:txBody>
          <a:bodyPr lIns="0" tIns="0" rIns="0" bIns="0" anchor="b">
            <a:noAutofit/>
          </a:bodyPr>
          <a:lstStyle>
            <a:lvl1pPr marL="0" indent="0" algn="ctr">
              <a:buClr>
                <a:schemeClr val="bg1"/>
              </a:buClr>
              <a:buNone/>
              <a:defRPr lang="en-US" sz="20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Click to edit Master text</a:t>
            </a:r>
          </a:p>
        </p:txBody>
      </p:sp>
      <p:sp>
        <p:nvSpPr>
          <p:cNvPr id="56" name="Text Placeholder 17"/>
          <p:cNvSpPr>
            <a:spLocks noGrp="1"/>
          </p:cNvSpPr>
          <p:nvPr>
            <p:ph type="body" sz="quarter" idx="18"/>
          </p:nvPr>
        </p:nvSpPr>
        <p:spPr>
          <a:xfrm>
            <a:off x="3392595" y="4454418"/>
            <a:ext cx="2518742" cy="2221992"/>
          </a:xfrm>
        </p:spPr>
        <p:txBody>
          <a:bodyPr vert="horz" lIns="9144" tIns="0" rIns="0" bIns="0" rtlCol="0">
            <a:noAutofit/>
          </a:bodyPr>
          <a:lstStyle>
            <a:lvl1pPr>
              <a:spcBef>
                <a:spcPts val="600"/>
              </a:spcBef>
              <a:defRPr lang="en-US" sz="1800" spc="0" dirty="0" smtClean="0">
                <a:solidFill>
                  <a:schemeClr val="bg1"/>
                </a:solidFill>
              </a:defRPr>
            </a:lvl1pPr>
            <a:lvl2pPr>
              <a:buClr>
                <a:schemeClr val="bg1"/>
              </a:buClr>
              <a:defRPr lang="en-US" sz="1600" spc="0" dirty="0" smtClean="0">
                <a:solidFill>
                  <a:schemeClr val="bg1"/>
                </a:solidFill>
              </a:defRPr>
            </a:lvl2pPr>
            <a:lvl3pPr>
              <a:defRPr lang="en-US" sz="1400" spc="0" dirty="0" smtClean="0">
                <a:solidFill>
                  <a:schemeClr val="bg1"/>
                </a:solidFill>
              </a:defRPr>
            </a:lvl3pPr>
          </a:lstStyle>
          <a:p>
            <a:pPr lvl="0"/>
            <a:r>
              <a:rPr lang="en-US" dirty="0"/>
              <a:t>Click to edit Master text styles</a:t>
            </a:r>
          </a:p>
          <a:p>
            <a:pPr lvl="1"/>
            <a:r>
              <a:rPr lang="en-US" dirty="0"/>
              <a:t>Second level</a:t>
            </a:r>
          </a:p>
          <a:p>
            <a:pPr marL="228600" lvl="2" indent="-6350">
              <a:buNone/>
            </a:pPr>
            <a:r>
              <a:rPr lang="en-US" dirty="0"/>
              <a:t>Third level (last)</a:t>
            </a:r>
          </a:p>
        </p:txBody>
      </p:sp>
      <p:sp>
        <p:nvSpPr>
          <p:cNvPr id="57" name="Text Placeholder 17"/>
          <p:cNvSpPr>
            <a:spLocks noGrp="1"/>
          </p:cNvSpPr>
          <p:nvPr>
            <p:ph type="body" sz="quarter" idx="19"/>
          </p:nvPr>
        </p:nvSpPr>
        <p:spPr>
          <a:xfrm>
            <a:off x="6213510" y="4454071"/>
            <a:ext cx="2515843" cy="2221992"/>
          </a:xfrm>
        </p:spPr>
        <p:txBody>
          <a:bodyPr vert="horz" lIns="9144" tIns="0" rIns="0" bIns="0" rtlCol="0">
            <a:noAutofit/>
          </a:bodyPr>
          <a:lstStyle>
            <a:lvl1pPr>
              <a:spcBef>
                <a:spcPts val="600"/>
              </a:spcBef>
              <a:defRPr lang="en-US" sz="1800" spc="0" dirty="0" smtClean="0">
                <a:solidFill>
                  <a:schemeClr val="bg1"/>
                </a:solidFill>
              </a:defRPr>
            </a:lvl1pPr>
            <a:lvl2pPr>
              <a:buClr>
                <a:schemeClr val="bg1"/>
              </a:buClr>
              <a:defRPr lang="en-US" sz="1600" spc="0" dirty="0" smtClean="0">
                <a:solidFill>
                  <a:schemeClr val="bg1"/>
                </a:solidFill>
              </a:defRPr>
            </a:lvl2pPr>
            <a:lvl3pPr>
              <a:defRPr lang="en-US" sz="1400" spc="0" dirty="0" smtClean="0">
                <a:solidFill>
                  <a:schemeClr val="bg1"/>
                </a:solidFill>
              </a:defRPr>
            </a:lvl3pPr>
          </a:lstStyle>
          <a:p>
            <a:pPr lvl="0"/>
            <a:r>
              <a:rPr lang="en-US" dirty="0"/>
              <a:t>Click to edit Master text styles</a:t>
            </a:r>
          </a:p>
          <a:p>
            <a:pPr lvl="1"/>
            <a:r>
              <a:rPr lang="en-US" dirty="0"/>
              <a:t>Second level</a:t>
            </a:r>
          </a:p>
          <a:p>
            <a:pPr marL="228600" lvl="2" indent="-6350">
              <a:buNone/>
            </a:pPr>
            <a:r>
              <a:rPr lang="en-US" dirty="0"/>
              <a:t>Third level (last)</a:t>
            </a:r>
          </a:p>
        </p:txBody>
      </p:sp>
      <p:sp>
        <p:nvSpPr>
          <p:cNvPr id="58" name="Text Placeholder 17"/>
          <p:cNvSpPr>
            <a:spLocks noGrp="1"/>
          </p:cNvSpPr>
          <p:nvPr>
            <p:ph type="body" sz="quarter" idx="20"/>
          </p:nvPr>
        </p:nvSpPr>
        <p:spPr>
          <a:xfrm>
            <a:off x="9031525" y="4459913"/>
            <a:ext cx="2511697" cy="2221992"/>
          </a:xfrm>
        </p:spPr>
        <p:txBody>
          <a:bodyPr vert="horz" lIns="9144" tIns="0" rIns="0" bIns="0" rtlCol="0">
            <a:noAutofit/>
          </a:bodyPr>
          <a:lstStyle>
            <a:lvl1pPr>
              <a:spcBef>
                <a:spcPts val="600"/>
              </a:spcBef>
              <a:defRPr lang="en-US" sz="1800" spc="0" dirty="0" smtClean="0">
                <a:solidFill>
                  <a:schemeClr val="bg1"/>
                </a:solidFill>
              </a:defRPr>
            </a:lvl1pPr>
            <a:lvl2pPr>
              <a:buClr>
                <a:schemeClr val="bg1"/>
              </a:buClr>
              <a:defRPr lang="en-US" sz="1600" spc="0" dirty="0" smtClean="0">
                <a:solidFill>
                  <a:schemeClr val="bg1"/>
                </a:solidFill>
              </a:defRPr>
            </a:lvl2pPr>
            <a:lvl3pPr>
              <a:defRPr lang="en-US" sz="1400" spc="0" dirty="0" smtClean="0">
                <a:solidFill>
                  <a:schemeClr val="bg1"/>
                </a:solidFill>
              </a:defRPr>
            </a:lvl3pPr>
          </a:lstStyle>
          <a:p>
            <a:pPr lvl="0"/>
            <a:r>
              <a:rPr lang="en-US" dirty="0"/>
              <a:t>Click to edit Master text styles</a:t>
            </a:r>
          </a:p>
          <a:p>
            <a:pPr lvl="1"/>
            <a:r>
              <a:rPr lang="en-US" dirty="0"/>
              <a:t>Second level</a:t>
            </a:r>
          </a:p>
          <a:p>
            <a:pPr marL="228600" lvl="2" indent="-6350">
              <a:buNone/>
            </a:pPr>
            <a:r>
              <a:rPr lang="en-US" dirty="0"/>
              <a:t>Third level (last)</a:t>
            </a:r>
          </a:p>
        </p:txBody>
      </p:sp>
      <p:sp>
        <p:nvSpPr>
          <p:cNvPr id="59" name="Text Placeholder 17"/>
          <p:cNvSpPr>
            <a:spLocks noGrp="1"/>
          </p:cNvSpPr>
          <p:nvPr>
            <p:ph type="body" sz="quarter" idx="21"/>
          </p:nvPr>
        </p:nvSpPr>
        <p:spPr>
          <a:xfrm>
            <a:off x="3391509" y="853412"/>
            <a:ext cx="2514600" cy="744636"/>
          </a:xfrm>
        </p:spPr>
        <p:txBody>
          <a:bodyPr lIns="0" tIns="0" rIns="0" bIns="0" anchor="b">
            <a:noAutofit/>
          </a:bodyPr>
          <a:lstStyle>
            <a:lvl1pPr marL="0" indent="0" algn="ctr">
              <a:buClr>
                <a:schemeClr val="bg1"/>
              </a:buClr>
              <a:buNone/>
              <a:defRPr lang="en-US" sz="20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Click to edit Master text</a:t>
            </a:r>
          </a:p>
        </p:txBody>
      </p:sp>
      <p:sp>
        <p:nvSpPr>
          <p:cNvPr id="60" name="Text Placeholder 17"/>
          <p:cNvSpPr>
            <a:spLocks noGrp="1"/>
          </p:cNvSpPr>
          <p:nvPr>
            <p:ph type="body" sz="quarter" idx="22"/>
          </p:nvPr>
        </p:nvSpPr>
        <p:spPr>
          <a:xfrm>
            <a:off x="6211518" y="853412"/>
            <a:ext cx="2514600" cy="744636"/>
          </a:xfrm>
        </p:spPr>
        <p:txBody>
          <a:bodyPr lIns="0" tIns="0" rIns="0" bIns="0" anchor="b">
            <a:noAutofit/>
          </a:bodyPr>
          <a:lstStyle>
            <a:lvl1pPr marL="0" indent="0" algn="ctr">
              <a:buClr>
                <a:schemeClr val="bg1"/>
              </a:buClr>
              <a:buNone/>
              <a:defRPr lang="en-US" sz="20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Click to edit Master text</a:t>
            </a:r>
          </a:p>
        </p:txBody>
      </p:sp>
      <p:sp>
        <p:nvSpPr>
          <p:cNvPr id="61" name="Text Placeholder 17"/>
          <p:cNvSpPr>
            <a:spLocks noGrp="1"/>
          </p:cNvSpPr>
          <p:nvPr>
            <p:ph type="body" sz="quarter" idx="23"/>
          </p:nvPr>
        </p:nvSpPr>
        <p:spPr>
          <a:xfrm>
            <a:off x="9031526" y="853412"/>
            <a:ext cx="2514600" cy="744636"/>
          </a:xfrm>
        </p:spPr>
        <p:txBody>
          <a:bodyPr lIns="0" tIns="0" rIns="0" bIns="0" anchor="b">
            <a:noAutofit/>
          </a:bodyPr>
          <a:lstStyle>
            <a:lvl1pPr marL="0" indent="0" algn="ctr">
              <a:buClr>
                <a:schemeClr val="bg1"/>
              </a:buClr>
              <a:buNone/>
              <a:defRPr lang="en-US" sz="20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Click to edit Master text</a:t>
            </a:r>
          </a:p>
        </p:txBody>
      </p:sp>
      <p:sp>
        <p:nvSpPr>
          <p:cNvPr id="62" name="Picture Placeholder 4"/>
          <p:cNvSpPr>
            <a:spLocks noGrp="1"/>
          </p:cNvSpPr>
          <p:nvPr>
            <p:ph type="pic" sz="quarter" idx="24"/>
          </p:nvPr>
        </p:nvSpPr>
        <p:spPr>
          <a:xfrm>
            <a:off x="571500" y="1879680"/>
            <a:ext cx="2487168" cy="2481998"/>
          </a:xfrm>
          <a:prstGeom prst="ellipse">
            <a:avLst/>
          </a:prstGeom>
          <a:solidFill>
            <a:schemeClr val="bg2"/>
          </a:solidFill>
          <a:ln w="57150" cmpd="sng">
            <a:solidFill>
              <a:srgbClr val="FFFFFF"/>
            </a:solidFill>
          </a:ln>
        </p:spPr>
        <p:txBody>
          <a:bodyPr anchor="ctr"/>
          <a:lstStyle>
            <a:lvl1pPr marL="0" indent="0" algn="ctr">
              <a:buNone/>
              <a:defRPr sz="18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3391509" y="1879680"/>
            <a:ext cx="2487168" cy="2481998"/>
          </a:xfrm>
          <a:prstGeom prst="ellipse">
            <a:avLst/>
          </a:prstGeom>
          <a:solidFill>
            <a:schemeClr val="bg2"/>
          </a:solidFill>
          <a:ln w="57150" cmpd="sng">
            <a:solidFill>
              <a:srgbClr val="FFFFFF"/>
            </a:solidFill>
          </a:ln>
        </p:spPr>
        <p:txBody>
          <a:bodyPr anchor="ctr"/>
          <a:lstStyle>
            <a:lvl1pPr marL="0" indent="0" algn="ctr">
              <a:buNone/>
              <a:defRPr sz="18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6211518" y="1879680"/>
            <a:ext cx="2487168" cy="2481998"/>
          </a:xfrm>
          <a:prstGeom prst="ellipse">
            <a:avLst/>
          </a:prstGeom>
          <a:solidFill>
            <a:schemeClr val="bg2"/>
          </a:solidFill>
          <a:ln w="57150" cmpd="sng">
            <a:solidFill>
              <a:srgbClr val="FFFFFF"/>
            </a:solidFill>
          </a:ln>
        </p:spPr>
        <p:txBody>
          <a:bodyPr anchor="ctr"/>
          <a:lstStyle>
            <a:lvl1pPr marL="0" indent="0" algn="ctr">
              <a:buNone/>
              <a:defRPr sz="1800" spc="0">
                <a:solidFill>
                  <a:schemeClr val="bg1"/>
                </a:solidFill>
              </a:defRPr>
            </a:lvl1pPr>
          </a:lstStyle>
          <a:p>
            <a:r>
              <a:rPr lang="en-US" dirty="0"/>
              <a:t>Click icon to add picture</a:t>
            </a:r>
          </a:p>
        </p:txBody>
      </p:sp>
      <p:sp>
        <p:nvSpPr>
          <p:cNvPr id="65" name="Picture Placeholder 4"/>
          <p:cNvSpPr>
            <a:spLocks noGrp="1"/>
          </p:cNvSpPr>
          <p:nvPr>
            <p:ph type="pic" sz="quarter" idx="27"/>
          </p:nvPr>
        </p:nvSpPr>
        <p:spPr>
          <a:xfrm>
            <a:off x="9031526" y="1879680"/>
            <a:ext cx="2487168" cy="2481998"/>
          </a:xfrm>
          <a:prstGeom prst="ellipse">
            <a:avLst/>
          </a:prstGeom>
          <a:solidFill>
            <a:schemeClr val="bg2"/>
          </a:solidFill>
          <a:ln w="57150" cmpd="sng">
            <a:solidFill>
              <a:srgbClr val="FFFFFF"/>
            </a:solidFill>
          </a:ln>
        </p:spPr>
        <p:txBody>
          <a:bodyPr anchor="ctr"/>
          <a:lstStyle>
            <a:lvl1pPr marL="0" indent="0" algn="ctr">
              <a:buNone/>
              <a:defRPr sz="1800" spc="0">
                <a:solidFill>
                  <a:schemeClr val="bg1"/>
                </a:solidFill>
              </a:defRPr>
            </a:lvl1pPr>
          </a:lstStyle>
          <a:p>
            <a:r>
              <a:rPr lang="en-US" dirty="0"/>
              <a:t>Click icon to add picture</a:t>
            </a:r>
          </a:p>
        </p:txBody>
      </p:sp>
      <p:sp>
        <p:nvSpPr>
          <p:cNvPr id="4" name="Text Placeholder 3"/>
          <p:cNvSpPr>
            <a:spLocks noGrp="1"/>
          </p:cNvSpPr>
          <p:nvPr>
            <p:ph type="body" sz="quarter" idx="28"/>
          </p:nvPr>
        </p:nvSpPr>
        <p:spPr>
          <a:xfrm>
            <a:off x="571499" y="4454071"/>
            <a:ext cx="2518923" cy="2221992"/>
          </a:xfrm>
        </p:spPr>
        <p:txBody>
          <a:bodyPr lIns="9144"/>
          <a:lstStyle>
            <a:lvl1pPr>
              <a:spcBef>
                <a:spcPts val="600"/>
              </a:spcBef>
              <a:defRPr sz="1800" spc="0">
                <a:solidFill>
                  <a:schemeClr val="bg1"/>
                </a:solidFill>
              </a:defRPr>
            </a:lvl1pPr>
            <a:lvl2pPr>
              <a:buClr>
                <a:schemeClr val="bg1"/>
              </a:buClr>
              <a:defRPr sz="1600" spc="0">
                <a:solidFill>
                  <a:schemeClr val="bg1"/>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Click to edit Master text styles</a:t>
            </a:r>
          </a:p>
          <a:p>
            <a:pPr lvl="1"/>
            <a:r>
              <a:rPr lang="en-US" dirty="0"/>
              <a:t>Second level</a:t>
            </a:r>
          </a:p>
          <a:p>
            <a:pPr lvl="2"/>
            <a:r>
              <a:rPr lang="en-US" dirty="0"/>
              <a:t>Third level (last)</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a:latin typeface="Salesforce Sans"/>
              <a:cs typeface="VAG Rounded Std Light"/>
            </a:endParaRPr>
          </a:p>
        </p:txBody>
      </p:sp>
    </p:spTree>
    <p:extLst>
      <p:ext uri="{BB962C8B-B14F-4D97-AF65-F5344CB8AC3E}">
        <p14:creationId xmlns:p14="http://schemas.microsoft.com/office/powerpoint/2010/main" val="77770180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b="-5801"/>
          <a:stretch/>
        </p:blipFill>
        <p:spPr>
          <a:xfrm>
            <a:off x="0" y="0"/>
            <a:ext cx="12188825" cy="6856214"/>
          </a:xfrm>
          <a:prstGeom prst="rect">
            <a:avLst/>
          </a:prstGeom>
        </p:spPr>
      </p:pic>
      <p:sp>
        <p:nvSpPr>
          <p:cNvPr id="14" name="Rectangle 13"/>
          <p:cNvSpPr/>
          <p:nvPr userDrawn="1"/>
        </p:nvSpPr>
        <p:spPr>
          <a:xfrm>
            <a:off x="457136" y="456306"/>
            <a:ext cx="11274552" cy="5943600"/>
          </a:xfrm>
          <a:prstGeom prst="rect">
            <a:avLst/>
          </a:prstGeom>
          <a:gradFill flip="none" rotWithShape="1">
            <a:gsLst>
              <a:gs pos="33000">
                <a:srgbClr val="E2E8EF">
                  <a:alpha val="50000"/>
                </a:srgbClr>
              </a:gs>
              <a:gs pos="100000">
                <a:srgbClr val="E2E8EF"/>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Title 1"/>
          <p:cNvSpPr>
            <a:spLocks noGrp="1"/>
          </p:cNvSpPr>
          <p:nvPr>
            <p:ph type="ctrTitle"/>
          </p:nvPr>
        </p:nvSpPr>
        <p:spPr>
          <a:xfrm>
            <a:off x="896112" y="457199"/>
            <a:ext cx="10058400" cy="2750771"/>
          </a:xfrm>
        </p:spPr>
        <p:txBody>
          <a:bodyPr>
            <a:noAutofit/>
          </a:bodyPr>
          <a:lstStyle>
            <a:lvl1pPr algn="l">
              <a:lnSpc>
                <a:spcPct val="90000"/>
              </a:lnSpc>
              <a:defRPr sz="5400" spc="0">
                <a:solidFill>
                  <a:srgbClr val="0A3B6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3145536"/>
            <a:ext cx="10021824" cy="384048"/>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lumMod val="50000"/>
                  </a:schemeClr>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55" name="Content Placeholder 7"/>
          <p:cNvSpPr>
            <a:spLocks noGrp="1"/>
          </p:cNvSpPr>
          <p:nvPr>
            <p:ph sz="quarter" idx="10"/>
          </p:nvPr>
        </p:nvSpPr>
        <p:spPr>
          <a:xfrm>
            <a:off x="914400" y="4434840"/>
            <a:ext cx="7464056" cy="611350"/>
          </a:xfrm>
          <a:prstGeom prst="rect">
            <a:avLst/>
          </a:prstGeom>
        </p:spPr>
        <p:txBody>
          <a:bodyPr/>
          <a:lstStyle>
            <a:lvl1pPr>
              <a:lnSpc>
                <a:spcPct val="100000"/>
              </a:lnSpc>
              <a:spcBef>
                <a:spcPts val="0"/>
              </a:spcBef>
              <a:spcAft>
                <a:spcPts val="0"/>
              </a:spcAft>
              <a:buNone/>
              <a:defRPr sz="1800" baseline="0">
                <a:solidFill>
                  <a:schemeClr val="bg2">
                    <a:lumMod val="50000"/>
                  </a:schemeClr>
                </a:solidFill>
              </a:defRPr>
            </a:lvl1pPr>
            <a:lvl2pPr marL="0" indent="0">
              <a:spcBef>
                <a:spcPts val="0"/>
              </a:spcBef>
              <a:spcAft>
                <a:spcPts val="0"/>
              </a:spcAft>
              <a:buNone/>
              <a:defRPr>
                <a:solidFill>
                  <a:schemeClr val="bg2">
                    <a:lumMod val="50000"/>
                  </a:schemeClr>
                </a:solidFill>
              </a:defRPr>
            </a:lvl2pPr>
          </a:lstStyle>
          <a:p>
            <a:pPr lvl="0"/>
            <a:r>
              <a:rPr lang="en-US" smtClean="0"/>
              <a:t>Click to edit Master text styles</a:t>
            </a:r>
          </a:p>
          <a:p>
            <a:pPr lvl="1"/>
            <a:r>
              <a:rPr lang="en-US" smtClean="0"/>
              <a:t>Second level</a:t>
            </a:r>
          </a:p>
        </p:txBody>
      </p:sp>
      <p:sp>
        <p:nvSpPr>
          <p:cNvPr id="11" name="Text Placeholder 6"/>
          <p:cNvSpPr>
            <a:spLocks noGrp="1"/>
          </p:cNvSpPr>
          <p:nvPr>
            <p:ph type="body" sz="quarter" idx="16"/>
          </p:nvPr>
        </p:nvSpPr>
        <p:spPr bwMode="invGray">
          <a:xfrm>
            <a:off x="914400" y="5285232"/>
            <a:ext cx="746405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2">
                    <a:lumMod val="50000"/>
                  </a:schemeClr>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smtClean="0"/>
              <a:t>Click to edit Master text styles</a:t>
            </a:r>
          </a:p>
        </p:txBody>
      </p:sp>
      <p:grpSp>
        <p:nvGrpSpPr>
          <p:cNvPr id="15" name="Group 14"/>
          <p:cNvGrpSpPr/>
          <p:nvPr userDrawn="1"/>
        </p:nvGrpSpPr>
        <p:grpSpPr>
          <a:xfrm>
            <a:off x="9627393" y="4951868"/>
            <a:ext cx="1563939" cy="1096895"/>
            <a:chOff x="3073406" y="1312864"/>
            <a:chExt cx="6038864" cy="4235448"/>
          </a:xfrm>
        </p:grpSpPr>
        <p:sp>
          <p:nvSpPr>
            <p:cNvPr id="16"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84500219"/>
      </p:ext>
    </p:extLst>
  </p:cSld>
  <p:clrMapOvr>
    <a:masterClrMapping/>
  </p:clrMapOvr>
  <p:transition>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4" name="Picture 13"/>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9" name="Rectangle 8"/>
          <p:cNvSpPr/>
          <p:nvPr userDrawn="1"/>
        </p:nvSpPr>
        <p:spPr>
          <a:xfrm>
            <a:off x="457136" y="2648339"/>
            <a:ext cx="11274552" cy="3752461"/>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latin typeface="Salesforce Sans"/>
              <a:cs typeface="Salesforce Sans"/>
            </a:endParaRPr>
          </a:p>
        </p:txBody>
      </p:sp>
      <p:sp>
        <p:nvSpPr>
          <p:cNvPr id="2" name="Title 1"/>
          <p:cNvSpPr>
            <a:spLocks noGrp="1"/>
          </p:cNvSpPr>
          <p:nvPr>
            <p:ph type="ctrTitle"/>
          </p:nvPr>
        </p:nvSpPr>
        <p:spPr>
          <a:xfrm>
            <a:off x="896112" y="535616"/>
            <a:ext cx="8183720" cy="2026591"/>
          </a:xfrm>
        </p:spPr>
        <p:txBody>
          <a:bodyPr anchor="b">
            <a:noAutofit/>
          </a:bodyPr>
          <a:lstStyle>
            <a:lvl1pPr algn="l">
              <a:lnSpc>
                <a:spcPct val="90000"/>
              </a:lnSpc>
              <a:defRPr sz="4800" spc="0">
                <a:solidFill>
                  <a:srgbClr val="0A3B6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2696772"/>
            <a:ext cx="7464056" cy="431439"/>
          </a:xfrm>
          <a:prstGeom prst="rect">
            <a:avLst/>
          </a:prstGeom>
        </p:spPr>
        <p:txBody>
          <a:bodyPr anchor="b">
            <a:noAutofit/>
          </a:bodyPr>
          <a:lstStyle>
            <a:lvl1pPr marL="342900" indent="-342900" algn="l">
              <a:spcBef>
                <a:spcPts val="0"/>
              </a:spcBef>
              <a:spcAft>
                <a:spcPts val="0"/>
              </a:spcAft>
              <a:buNone/>
              <a:defRPr lang="en-US" sz="2400" kern="1200" spc="0" baseline="0" dirty="0">
                <a:solidFill>
                  <a:schemeClr val="bg1"/>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55" name="Content Placeholder 7"/>
          <p:cNvSpPr>
            <a:spLocks noGrp="1"/>
          </p:cNvSpPr>
          <p:nvPr>
            <p:ph sz="quarter" idx="10"/>
          </p:nvPr>
        </p:nvSpPr>
        <p:spPr>
          <a:xfrm>
            <a:off x="914400" y="5032698"/>
            <a:ext cx="7464056" cy="607851"/>
          </a:xfrm>
          <a:prstGeom prst="rect">
            <a:avLst/>
          </a:prstGeom>
        </p:spPr>
        <p:txBody>
          <a:bodyPr/>
          <a:lstStyle>
            <a:lvl1pPr>
              <a:lnSpc>
                <a:spcPct val="100000"/>
              </a:lnSpc>
              <a:spcBef>
                <a:spcPts val="0"/>
              </a:spcBef>
              <a:spcAft>
                <a:spcPts val="0"/>
              </a:spcAft>
              <a:buNone/>
              <a:defRPr sz="1800" baseline="0">
                <a:solidFill>
                  <a:schemeClr val="bg1"/>
                </a:solidFill>
              </a:defRPr>
            </a:lvl1pPr>
            <a:lvl2pPr marL="0" indent="0">
              <a:spcBef>
                <a:spcPts val="0"/>
              </a:spcBef>
              <a:spcAft>
                <a:spcPts val="0"/>
              </a:spcAft>
              <a:buNone/>
              <a:defRPr>
                <a:solidFill>
                  <a:schemeClr val="bg1"/>
                </a:solidFill>
              </a:defRPr>
            </a:lvl2pPr>
          </a:lstStyle>
          <a:p>
            <a:pPr lvl="0"/>
            <a:r>
              <a:rPr lang="en-US" smtClean="0"/>
              <a:t>Click to edit Master text styles</a:t>
            </a:r>
          </a:p>
          <a:p>
            <a:pPr lvl="1"/>
            <a:r>
              <a:rPr lang="en-US" smtClean="0"/>
              <a:t>Second level</a:t>
            </a:r>
          </a:p>
        </p:txBody>
      </p:sp>
      <p:sp>
        <p:nvSpPr>
          <p:cNvPr id="11" name="Text Placeholder 6"/>
          <p:cNvSpPr>
            <a:spLocks noGrp="1"/>
          </p:cNvSpPr>
          <p:nvPr>
            <p:ph type="body" sz="quarter" idx="16"/>
          </p:nvPr>
        </p:nvSpPr>
        <p:spPr bwMode="invGray">
          <a:xfrm>
            <a:off x="914400" y="5645856"/>
            <a:ext cx="7464056" cy="610200"/>
          </a:xfrm>
          <a:prstGeom prst="rect">
            <a:avLst/>
          </a:prstGeom>
        </p:spPr>
        <p:txBody>
          <a:bodyPr/>
          <a:lstStyle>
            <a:lvl1pPr marL="0" indent="0" algn="l">
              <a:spcBef>
                <a:spcPts val="0"/>
              </a:spcBef>
              <a:spcAft>
                <a:spcPts val="0"/>
              </a:spcAft>
              <a:buFontTx/>
              <a:buNone/>
              <a:defRPr lang="en-US" sz="1400" kern="1200" spc="0" baseline="0" dirty="0" smtClean="0">
                <a:solidFill>
                  <a:schemeClr val="bg1"/>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smtClean="0"/>
              <a:t>Click to edit Master text styles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21285" y="1639753"/>
            <a:ext cx="2688020" cy="2926199"/>
          </a:xfrm>
          <a:prstGeom prst="rect">
            <a:avLst/>
          </a:prstGeom>
        </p:spPr>
      </p:pic>
    </p:spTree>
    <p:extLst>
      <p:ext uri="{BB962C8B-B14F-4D97-AF65-F5344CB8AC3E}">
        <p14:creationId xmlns:p14="http://schemas.microsoft.com/office/powerpoint/2010/main" val="3522293609"/>
      </p:ext>
    </p:extLst>
  </p:cSld>
  <p:clrMapOvr>
    <a:masterClrMapping/>
  </p:clrMapOvr>
  <p:transition>
    <p:fade/>
  </p:transition>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3" name="Content Placeholder 32"/>
          <p:cNvSpPr>
            <a:spLocks noGrp="1"/>
          </p:cNvSpPr>
          <p:nvPr>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p:cNvSpPr>
            <a:spLocks noGrp="1"/>
          </p:cNvSpPr>
          <p:nvPr>
            <p:ph type="ftr" sz="quarter" idx="3"/>
          </p:nvPr>
        </p:nvSpPr>
        <p:spPr>
          <a:xfrm>
            <a:off x="577851" y="6554117"/>
            <a:ext cx="10587082"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3723586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_MtnFooter">
    <p:spTree>
      <p:nvGrpSpPr>
        <p:cNvPr id="1" name=""/>
        <p:cNvGrpSpPr/>
        <p:nvPr/>
      </p:nvGrpSpPr>
      <p:grpSpPr>
        <a:xfrm>
          <a:off x="0" y="0"/>
          <a:ext cx="0" cy="0"/>
          <a:chOff x="0" y="0"/>
          <a:chExt cx="0" cy="0"/>
        </a:xfrm>
      </p:grpSpPr>
      <p:grpSp>
        <p:nvGrpSpPr>
          <p:cNvPr id="104" name="Group 103"/>
          <p:cNvGrpSpPr/>
          <p:nvPr userDrawn="1"/>
        </p:nvGrpSpPr>
        <p:grpSpPr>
          <a:xfrm>
            <a:off x="389" y="6142153"/>
            <a:ext cx="12198206" cy="733518"/>
            <a:chOff x="389" y="6150391"/>
            <a:chExt cx="12198206" cy="733518"/>
          </a:xfrm>
        </p:grpSpPr>
        <p:sp>
          <p:nvSpPr>
            <p:cNvPr id="105"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6"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09"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0"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1"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2"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3"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5"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6"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9"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0"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5"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6"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9"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0"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1"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3"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5"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6"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9"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0"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1"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6" name="Group 145"/>
            <p:cNvGrpSpPr/>
            <p:nvPr/>
          </p:nvGrpSpPr>
          <p:grpSpPr>
            <a:xfrm>
              <a:off x="730738" y="6295020"/>
              <a:ext cx="3468806" cy="587434"/>
              <a:chOff x="635957" y="6252598"/>
              <a:chExt cx="3682207" cy="623572"/>
            </a:xfrm>
          </p:grpSpPr>
          <p:sp>
            <p:nvSpPr>
              <p:cNvPr id="201"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202"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47"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8" name="Group 147"/>
            <p:cNvGrpSpPr/>
            <p:nvPr/>
          </p:nvGrpSpPr>
          <p:grpSpPr>
            <a:xfrm>
              <a:off x="4486591" y="6543404"/>
              <a:ext cx="2002435" cy="339050"/>
              <a:chOff x="4486591" y="6531402"/>
              <a:chExt cx="2002435" cy="339050"/>
            </a:xfrm>
          </p:grpSpPr>
          <p:sp>
            <p:nvSpPr>
              <p:cNvPr id="150"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2"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49"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3"/>
          <p:cNvSpPr>
            <a:spLocks noGrp="1"/>
          </p:cNvSpPr>
          <p:nvPr userDrawn="1">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03" name="Footer Placeholder 3"/>
          <p:cNvSpPr>
            <a:spLocks noGrp="1"/>
          </p:cNvSpPr>
          <p:nvPr userDrawn="1">
            <p:ph type="ftr" sz="quarter" idx="3"/>
          </p:nvPr>
        </p:nvSpPr>
        <p:spPr>
          <a:xfrm>
            <a:off x="577851" y="6545879"/>
            <a:ext cx="10587082" cy="181067"/>
          </a:xfrm>
          <a:prstGeom prst="rect">
            <a:avLst/>
          </a:prstGeom>
        </p:spPr>
        <p:txBody>
          <a:bodyPr vert="horz" lIns="0" tIns="0" rIns="0" bIns="0" rtlCol="0" anchor="t"/>
          <a:lstStyle>
            <a:lvl1pPr algn="l" fontAlgn="auto">
              <a:spcBef>
                <a:spcPts val="0"/>
              </a:spcBef>
              <a:spcAft>
                <a:spcPts val="0"/>
              </a:spcAft>
              <a:defRPr sz="1000" spc="0" dirty="0">
                <a:solidFill>
                  <a:srgbClr val="FFFFFF"/>
                </a:solidFill>
                <a:latin typeface="+mn-lt"/>
                <a:ea typeface="+mn-ea"/>
                <a:cs typeface="+mn-cs"/>
              </a:defRPr>
            </a:lvl1pPr>
          </a:lstStyle>
          <a:p>
            <a:endParaRPr lang="en-US" dirty="0"/>
          </a:p>
        </p:txBody>
      </p:sp>
    </p:spTree>
    <p:extLst>
      <p:ext uri="{BB962C8B-B14F-4D97-AF65-F5344CB8AC3E}">
        <p14:creationId xmlns:p14="http://schemas.microsoft.com/office/powerpoint/2010/main" val="3115063390"/>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c 2">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985921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7" name="Group 16"/>
          <p:cNvGrpSpPr/>
          <p:nvPr userDrawn="1"/>
        </p:nvGrpSpPr>
        <p:grpSpPr>
          <a:xfrm>
            <a:off x="11007220" y="6090027"/>
            <a:ext cx="620825" cy="435426"/>
            <a:chOff x="3073406" y="1312864"/>
            <a:chExt cx="6038864" cy="4235448"/>
          </a:xfrm>
        </p:grpSpPr>
        <p:sp>
          <p:nvSpPr>
            <p:cNvPr id="5"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26" name="Text Placeholder 6"/>
          <p:cNvSpPr>
            <a:spLocks noGrp="1"/>
          </p:cNvSpPr>
          <p:nvPr>
            <p:ph type="body" idx="1"/>
          </p:nvPr>
        </p:nvSpPr>
        <p:spPr bwMode="auto">
          <a:xfrm>
            <a:off x="571500" y="1762125"/>
            <a:ext cx="11045825" cy="43148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7" name="Title Placeholder 1"/>
          <p:cNvSpPr>
            <a:spLocks noGrp="1"/>
          </p:cNvSpPr>
          <p:nvPr>
            <p:ph type="title"/>
          </p:nvPr>
        </p:nvSpPr>
        <p:spPr bwMode="auto">
          <a:xfrm>
            <a:off x="571500" y="63500"/>
            <a:ext cx="11045825" cy="9906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endParaRPr lang="en-US" dirty="0"/>
          </a:p>
        </p:txBody>
      </p:sp>
      <p:sp>
        <p:nvSpPr>
          <p:cNvPr id="33" name="Footer Placeholder 3"/>
          <p:cNvSpPr>
            <a:spLocks noGrp="1"/>
          </p:cNvSpPr>
          <p:nvPr>
            <p:ph type="ftr" sz="quarter" idx="3"/>
          </p:nvPr>
        </p:nvSpPr>
        <p:spPr>
          <a:xfrm>
            <a:off x="577851" y="6545046"/>
            <a:ext cx="10587082"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72" r:id="rId3"/>
    <p:sldLayoutId id="2147483910" r:id="rId4"/>
    <p:sldLayoutId id="2147483911" r:id="rId5"/>
    <p:sldLayoutId id="2147483949" r:id="rId6"/>
    <p:sldLayoutId id="2147483912" r:id="rId7"/>
    <p:sldLayoutId id="2147483973" r:id="rId8"/>
    <p:sldLayoutId id="2147483913" r:id="rId9"/>
    <p:sldLayoutId id="2147483974" r:id="rId10"/>
    <p:sldLayoutId id="2147483914" r:id="rId11"/>
    <p:sldLayoutId id="2147483984" r:id="rId12"/>
    <p:sldLayoutId id="2147483986" r:id="rId13"/>
    <p:sldLayoutId id="2147483915" r:id="rId14"/>
    <p:sldLayoutId id="2147483916" r:id="rId15"/>
    <p:sldLayoutId id="2147483919" r:id="rId16"/>
    <p:sldLayoutId id="2147483920" r:id="rId17"/>
    <p:sldLayoutId id="2147483921" r:id="rId18"/>
    <p:sldLayoutId id="2147483976" r:id="rId19"/>
    <p:sldLayoutId id="2147483994" r:id="rId20"/>
    <p:sldLayoutId id="2147483922" r:id="rId21"/>
    <p:sldLayoutId id="2147483995" r:id="rId22"/>
    <p:sldLayoutId id="2147483923" r:id="rId23"/>
    <p:sldLayoutId id="2147483960" r:id="rId24"/>
    <p:sldLayoutId id="2147483961" r:id="rId25"/>
    <p:sldLayoutId id="2147483925" r:id="rId26"/>
    <p:sldLayoutId id="2147483998" r:id="rId27"/>
    <p:sldLayoutId id="2147483924" r:id="rId28"/>
    <p:sldLayoutId id="2147483983" r:id="rId29"/>
    <p:sldLayoutId id="2147483987" r:id="rId30"/>
    <p:sldLayoutId id="2147483992" r:id="rId31"/>
    <p:sldLayoutId id="2147483988" r:id="rId32"/>
    <p:sldLayoutId id="2147483929" r:id="rId33"/>
    <p:sldLayoutId id="2147483993" r:id="rId34"/>
    <p:sldLayoutId id="2147483928" r:id="rId35"/>
    <p:sldLayoutId id="2147483958" r:id="rId36"/>
    <p:sldLayoutId id="2147483959" r:id="rId37"/>
    <p:sldLayoutId id="2147483932" r:id="rId38"/>
    <p:sldLayoutId id="2147483934" r:id="rId39"/>
    <p:sldLayoutId id="2147483935" r:id="rId40"/>
    <p:sldLayoutId id="2147483940" r:id="rId41"/>
    <p:sldLayoutId id="2147483945" r:id="rId42"/>
    <p:sldLayoutId id="2147483990" r:id="rId43"/>
    <p:sldLayoutId id="2147483938" r:id="rId44"/>
    <p:sldLayoutId id="2147483991" r:id="rId45"/>
    <p:sldLayoutId id="2147483999" r:id="rId46"/>
  </p:sldLayoutIdLst>
  <p:transition>
    <p:fade/>
  </p:transition>
  <p:hf sldNum="0" hdr="0" dt="0"/>
  <p:txStyles>
    <p:titleStyle>
      <a:lvl1pPr algn="l" rtl="0" eaLnBrk="1" fontAlgn="base" hangingPunct="1">
        <a:lnSpc>
          <a:spcPct val="95000"/>
        </a:lnSpc>
        <a:spcBef>
          <a:spcPct val="0"/>
        </a:spcBef>
        <a:spcAft>
          <a:spcPct val="0"/>
        </a:spcAft>
        <a:defRPr lang="en-US" sz="3200" kern="1200" dirty="0">
          <a:solidFill>
            <a:schemeClr val="accent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50.png"/><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slideLayout" Target="../slideLayouts/slideLayout19.xml"/><Relationship Id="rId2" Type="http://schemas.openxmlformats.org/officeDocument/2006/relationships/image" Target="../media/image5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6.xml"/><Relationship Id="rId2"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2.emf"/><Relationship Id="rId1" Type="http://schemas.openxmlformats.org/officeDocument/2006/relationships/slideLayout" Target="../slideLayouts/slideLayout21.xml"/><Relationship Id="rId2" Type="http://schemas.openxmlformats.org/officeDocument/2006/relationships/image" Target="../media/image60.tiff"/></Relationships>
</file>

<file path=ppt/slides/_rels/slide21.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5" Type="http://schemas.openxmlformats.org/officeDocument/2006/relationships/image" Target="../media/image58.png"/><Relationship Id="rId1" Type="http://schemas.openxmlformats.org/officeDocument/2006/relationships/slideLayout" Target="../slideLayouts/slideLayout26.xml"/><Relationship Id="rId2" Type="http://schemas.openxmlformats.org/officeDocument/2006/relationships/image" Target="../media/image61.emf"/></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tiff"/><Relationship Id="rId5" Type="http://schemas.openxmlformats.org/officeDocument/2006/relationships/image" Target="../media/image67.tiff"/><Relationship Id="rId1" Type="http://schemas.openxmlformats.org/officeDocument/2006/relationships/slideLayout" Target="../slideLayouts/slideLayout29.xml"/><Relationship Id="rId2" Type="http://schemas.openxmlformats.org/officeDocument/2006/relationships/image" Target="../media/image6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6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66.tiff"/></Relationships>
</file>

<file path=ppt/slides/_rels/slide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7" Type="http://schemas.openxmlformats.org/officeDocument/2006/relationships/image" Target="../media/image28.tiff"/><Relationship Id="rId1" Type="http://schemas.openxmlformats.org/officeDocument/2006/relationships/slideLayout" Target="../slideLayouts/slideLayout33.xml"/><Relationship Id="rId2" Type="http://schemas.openxmlformats.org/officeDocument/2006/relationships/image" Target="../media/image2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tiff"/><Relationship Id="rId1" Type="http://schemas.openxmlformats.org/officeDocument/2006/relationships/slideLayout" Target="../slideLayouts/slideLayout46.xml"/><Relationship Id="rId2"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34.tiff"/></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tiff"/><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ubtitle 36"/>
          <p:cNvSpPr>
            <a:spLocks noGrp="1"/>
          </p:cNvSpPr>
          <p:nvPr>
            <p:ph sz="quarter" idx="10"/>
          </p:nvPr>
        </p:nvSpPr>
        <p:spPr/>
        <p:txBody>
          <a:bodyPr/>
          <a:lstStyle/>
          <a:p>
            <a:r>
              <a:rPr lang="en-US" dirty="0"/>
              <a:t>Luciano Straga</a:t>
            </a:r>
          </a:p>
          <a:p>
            <a:r>
              <a:rPr lang="en-US" dirty="0"/>
              <a:t>Salesforce Certified Professional</a:t>
            </a:r>
          </a:p>
        </p:txBody>
      </p:sp>
      <p:sp>
        <p:nvSpPr>
          <p:cNvPr id="2" name="Text Placeholder 1"/>
          <p:cNvSpPr>
            <a:spLocks noGrp="1"/>
          </p:cNvSpPr>
          <p:nvPr>
            <p:ph type="body" sz="quarter" idx="16"/>
          </p:nvPr>
        </p:nvSpPr>
        <p:spPr>
          <a:xfrm>
            <a:off x="562424" y="5351041"/>
            <a:ext cx="8552736" cy="529059"/>
          </a:xfrm>
        </p:spPr>
        <p:txBody>
          <a:bodyPr/>
          <a:lstStyle/>
          <a:p>
            <a:r>
              <a:rPr lang="en-US" dirty="0" smtClean="0"/>
              <a:t>lucianostraga@icloud.com</a:t>
            </a:r>
            <a:endParaRPr lang="en-US" dirty="0"/>
          </a:p>
          <a:p>
            <a:r>
              <a:rPr lang="en-US" dirty="0" smtClean="0"/>
              <a:t>@stragaluciano</a:t>
            </a:r>
            <a:endParaRPr lang="en-US" dirty="0"/>
          </a:p>
          <a:p>
            <a:endParaRPr lang="en-US" dirty="0"/>
          </a:p>
          <a:p>
            <a:endParaRPr lang="en-US" dirty="0"/>
          </a:p>
        </p:txBody>
      </p:sp>
      <p:sp>
        <p:nvSpPr>
          <p:cNvPr id="4" name="Title 3"/>
          <p:cNvSpPr>
            <a:spLocks noGrp="1"/>
          </p:cNvSpPr>
          <p:nvPr>
            <p:ph type="ctrTitle"/>
          </p:nvPr>
        </p:nvSpPr>
        <p:spPr>
          <a:xfrm>
            <a:off x="562424" y="1689100"/>
            <a:ext cx="11065468" cy="1676400"/>
          </a:xfrm>
        </p:spPr>
        <p:txBody>
          <a:bodyPr/>
          <a:lstStyle/>
          <a:p>
            <a:r>
              <a:rPr lang="en-US" dirty="0"/>
              <a:t>Salesforce Connect Custom Apex Adapters for Heroku Redis</a:t>
            </a:r>
          </a:p>
        </p:txBody>
      </p:sp>
    </p:spTree>
    <p:extLst>
      <p:ext uri="{BB962C8B-B14F-4D97-AF65-F5344CB8AC3E}">
        <p14:creationId xmlns:p14="http://schemas.microsoft.com/office/powerpoint/2010/main" val="183535250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Salesforce Connect</a:t>
            </a:r>
            <a:endParaRPr lang="en-US" dirty="0"/>
          </a:p>
        </p:txBody>
      </p:sp>
      <p:sp>
        <p:nvSpPr>
          <p:cNvPr id="4" name="Subtitle 3"/>
          <p:cNvSpPr>
            <a:spLocks noGrp="1"/>
          </p:cNvSpPr>
          <p:nvPr>
            <p:ph type="subTitle" idx="11"/>
          </p:nvPr>
        </p:nvSpPr>
        <p:spPr/>
        <p:txBody>
          <a:bodyPr/>
          <a:lstStyle/>
          <a:p>
            <a:r>
              <a:rPr lang="en-US" dirty="0" smtClean="0"/>
              <a:t>Key Features – External Objects – External Sources</a:t>
            </a:r>
            <a:endParaRPr lang="en-US" dirty="0"/>
          </a:p>
        </p:txBody>
      </p:sp>
    </p:spTree>
    <p:extLst>
      <p:ext uri="{BB962C8B-B14F-4D97-AF65-F5344CB8AC3E}">
        <p14:creationId xmlns:p14="http://schemas.microsoft.com/office/powerpoint/2010/main" val="170386094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Salesforce Connect</a:t>
            </a:r>
          </a:p>
        </p:txBody>
      </p:sp>
      <p:sp>
        <p:nvSpPr>
          <p:cNvPr id="12" name="Text Placeholder 11"/>
          <p:cNvSpPr>
            <a:spLocks noGrp="1"/>
          </p:cNvSpPr>
          <p:nvPr>
            <p:ph type="body" idx="10"/>
          </p:nvPr>
        </p:nvSpPr>
        <p:spPr/>
        <p:txBody>
          <a:bodyPr/>
          <a:lstStyle/>
          <a:p>
            <a:r>
              <a:rPr lang="en-US" dirty="0"/>
              <a:t>Framework</a:t>
            </a:r>
          </a:p>
        </p:txBody>
      </p:sp>
      <p:grpSp>
        <p:nvGrpSpPr>
          <p:cNvPr id="62" name="Group 61"/>
          <p:cNvGrpSpPr/>
          <p:nvPr/>
        </p:nvGrpSpPr>
        <p:grpSpPr>
          <a:xfrm>
            <a:off x="6786496" y="4974836"/>
            <a:ext cx="905673" cy="1423291"/>
            <a:chOff x="9344628" y="1864981"/>
            <a:chExt cx="1447406" cy="2274640"/>
          </a:xfrm>
        </p:grpSpPr>
        <p:pic>
          <p:nvPicPr>
            <p:cNvPr id="63" name="image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a:off x="9917723" y="3738128"/>
              <a:ext cx="298318" cy="401493"/>
            </a:xfrm>
            <a:prstGeom prst="rect">
              <a:avLst/>
            </a:prstGeom>
            <a:ln w="12700" cap="flat">
              <a:noFill/>
              <a:miter lim="400000"/>
            </a:ln>
            <a:effectLst/>
          </p:spPr>
        </p:pic>
        <p:grpSp>
          <p:nvGrpSpPr>
            <p:cNvPr id="64" name="Group 124"/>
            <p:cNvGrpSpPr/>
            <p:nvPr userDrawn="1"/>
          </p:nvGrpSpPr>
          <p:grpSpPr>
            <a:xfrm>
              <a:off x="9344628" y="1864981"/>
              <a:ext cx="1447406" cy="1885853"/>
              <a:chOff x="0" y="0"/>
              <a:chExt cx="2881021" cy="3753739"/>
            </a:xfrm>
          </p:grpSpPr>
          <p:sp>
            <p:nvSpPr>
              <p:cNvPr id="65" name="Shape 122"/>
              <p:cNvSpPr/>
              <p:nvPr/>
            </p:nvSpPr>
            <p:spPr>
              <a:xfrm>
                <a:off x="-1" y="-1"/>
                <a:ext cx="1440512" cy="37537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45719" tIns="45719" rIns="45719" bIns="45719" numCol="1" anchor="t">
                <a:noAutofit/>
              </a:bodyPr>
              <a:lstStyle/>
              <a:p>
                <a:pPr defTabSz="914400">
                  <a:lnSpc>
                    <a:spcPct val="100000"/>
                  </a:lnSpc>
                  <a:defRPr sz="1800">
                    <a:solidFill>
                      <a:srgbClr val="000000"/>
                    </a:solidFill>
                    <a:latin typeface="Calibri"/>
                    <a:ea typeface="Calibri"/>
                    <a:cs typeface="Calibri"/>
                    <a:sym typeface="Calibri"/>
                  </a:defRPr>
                </a:pPr>
                <a:endParaRPr/>
              </a:p>
            </p:txBody>
          </p:sp>
          <p:sp>
            <p:nvSpPr>
              <p:cNvPr id="66" name="Shape 123"/>
              <p:cNvSpPr/>
              <p:nvPr/>
            </p:nvSpPr>
            <p:spPr>
              <a:xfrm>
                <a:off x="1440510" y="-1"/>
                <a:ext cx="1440512" cy="37537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45719" tIns="45719" rIns="45719" bIns="45719" numCol="1" anchor="t">
                <a:noAutofit/>
              </a:bodyPr>
              <a:lstStyle/>
              <a:p>
                <a:pPr defTabSz="914400">
                  <a:lnSpc>
                    <a:spcPct val="100000"/>
                  </a:lnSpc>
                  <a:defRPr sz="1800">
                    <a:solidFill>
                      <a:srgbClr val="000000"/>
                    </a:solidFill>
                    <a:latin typeface="Calibri"/>
                    <a:ea typeface="Calibri"/>
                    <a:cs typeface="Calibri"/>
                    <a:sym typeface="Calibri"/>
                  </a:defRPr>
                </a:pPr>
                <a:endParaRPr/>
              </a:p>
            </p:txBody>
          </p:sp>
        </p:grpSp>
      </p:grpSp>
      <p:grpSp>
        <p:nvGrpSpPr>
          <p:cNvPr id="67" name="Group 66"/>
          <p:cNvGrpSpPr/>
          <p:nvPr/>
        </p:nvGrpSpPr>
        <p:grpSpPr>
          <a:xfrm>
            <a:off x="7725052" y="4637515"/>
            <a:ext cx="1164500" cy="1760612"/>
            <a:chOff x="9727772" y="1205201"/>
            <a:chExt cx="3863101" cy="5840638"/>
          </a:xfrm>
        </p:grpSpPr>
        <p:pic>
          <p:nvPicPr>
            <p:cNvPr id="68" name="image1.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11346797" y="6204604"/>
              <a:ext cx="625052" cy="841235"/>
            </a:xfrm>
            <a:prstGeom prst="rect">
              <a:avLst/>
            </a:prstGeom>
            <a:ln w="12700" cap="flat">
              <a:noFill/>
              <a:miter lim="400000"/>
            </a:ln>
            <a:effectLst/>
          </p:spPr>
        </p:pic>
        <p:grpSp>
          <p:nvGrpSpPr>
            <p:cNvPr id="69" name="Group 129"/>
            <p:cNvGrpSpPr/>
            <p:nvPr userDrawn="1"/>
          </p:nvGrpSpPr>
          <p:grpSpPr>
            <a:xfrm>
              <a:off x="9727772" y="1205201"/>
              <a:ext cx="3863101" cy="5033309"/>
              <a:chOff x="0" y="0"/>
              <a:chExt cx="7689401" cy="10018671"/>
            </a:xfrm>
          </p:grpSpPr>
          <p:sp>
            <p:nvSpPr>
              <p:cNvPr id="78" name="Shape 127"/>
              <p:cNvSpPr/>
              <p:nvPr/>
            </p:nvSpPr>
            <p:spPr>
              <a:xfrm>
                <a:off x="-1" y="-1"/>
                <a:ext cx="3844702" cy="100186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6458" y="8678"/>
                    </a:lnTo>
                    <a:lnTo>
                      <a:pt x="13920" y="8678"/>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45719" tIns="45719" rIns="45719" bIns="45719" numCol="1" anchor="t">
                <a:noAutofit/>
              </a:bodyPr>
              <a:lstStyle/>
              <a:p>
                <a:pPr defTabSz="914400">
                  <a:lnSpc>
                    <a:spcPct val="100000"/>
                  </a:lnSpc>
                  <a:defRPr sz="1800">
                    <a:solidFill>
                      <a:srgbClr val="000000"/>
                    </a:solidFill>
                    <a:latin typeface="Calibri"/>
                    <a:ea typeface="Calibri"/>
                    <a:cs typeface="Calibri"/>
                    <a:sym typeface="Calibri"/>
                  </a:defRPr>
                </a:pPr>
                <a:endParaRPr/>
              </a:p>
            </p:txBody>
          </p:sp>
          <p:sp>
            <p:nvSpPr>
              <p:cNvPr id="79" name="Shape 128"/>
              <p:cNvSpPr/>
              <p:nvPr/>
            </p:nvSpPr>
            <p:spPr>
              <a:xfrm>
                <a:off x="3844700" y="-1"/>
                <a:ext cx="3844702" cy="100186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45719" tIns="45719" rIns="45719" bIns="45719" numCol="1" anchor="t">
                <a:noAutofit/>
              </a:bodyPr>
              <a:lstStyle/>
              <a:p>
                <a:pPr defTabSz="914400">
                  <a:lnSpc>
                    <a:spcPct val="100000"/>
                  </a:lnSpc>
                  <a:defRPr sz="1800">
                    <a:solidFill>
                      <a:srgbClr val="000000"/>
                    </a:solidFill>
                    <a:latin typeface="Calibri"/>
                    <a:ea typeface="Calibri"/>
                    <a:cs typeface="Calibri"/>
                    <a:sym typeface="Calibri"/>
                  </a:defRPr>
                </a:pPr>
                <a:endParaRPr/>
              </a:p>
            </p:txBody>
          </p:sp>
        </p:grpSp>
      </p:grpSp>
      <p:grpSp>
        <p:nvGrpSpPr>
          <p:cNvPr id="80" name="Group 79"/>
          <p:cNvGrpSpPr/>
          <p:nvPr/>
        </p:nvGrpSpPr>
        <p:grpSpPr>
          <a:xfrm>
            <a:off x="8577594" y="6039194"/>
            <a:ext cx="1017766" cy="466852"/>
            <a:chOff x="522055" y="5591453"/>
            <a:chExt cx="1302062" cy="597259"/>
          </a:xfrm>
        </p:grpSpPr>
        <p:grpSp>
          <p:nvGrpSpPr>
            <p:cNvPr id="81" name="Group 148"/>
            <p:cNvGrpSpPr/>
            <p:nvPr/>
          </p:nvGrpSpPr>
          <p:grpSpPr>
            <a:xfrm flipH="1">
              <a:off x="608200" y="5591453"/>
              <a:ext cx="1045670" cy="511449"/>
              <a:chOff x="-1" y="-2"/>
              <a:chExt cx="2081378" cy="1018021"/>
            </a:xfrm>
          </p:grpSpPr>
          <p:sp>
            <p:nvSpPr>
              <p:cNvPr id="88" name="Shape 146"/>
              <p:cNvSpPr/>
              <p:nvPr/>
            </p:nvSpPr>
            <p:spPr>
              <a:xfrm>
                <a:off x="-1" y="88908"/>
                <a:ext cx="2081378" cy="929111"/>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53585F"/>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89" name="Shape 147"/>
              <p:cNvSpPr/>
              <p:nvPr/>
            </p:nvSpPr>
            <p:spPr>
              <a:xfrm>
                <a:off x="53541" y="-2"/>
                <a:ext cx="1860734" cy="796363"/>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12700" cap="flat">
                <a:noFill/>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82" name="Group 151"/>
            <p:cNvGrpSpPr/>
            <p:nvPr/>
          </p:nvGrpSpPr>
          <p:grpSpPr>
            <a:xfrm flipH="1">
              <a:off x="522055" y="5965047"/>
              <a:ext cx="457287" cy="223665"/>
              <a:chOff x="0" y="-2"/>
              <a:chExt cx="910215" cy="445197"/>
            </a:xfrm>
          </p:grpSpPr>
          <p:sp>
            <p:nvSpPr>
              <p:cNvPr id="86" name="Shape 149"/>
              <p:cNvSpPr/>
              <p:nvPr/>
            </p:nvSpPr>
            <p:spPr>
              <a:xfrm>
                <a:off x="0" y="38880"/>
                <a:ext cx="910215" cy="406315"/>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87" name="Shape 150"/>
              <p:cNvSpPr/>
              <p:nvPr/>
            </p:nvSpPr>
            <p:spPr>
              <a:xfrm>
                <a:off x="72387" y="-2"/>
                <a:ext cx="702066" cy="348259"/>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83" name="Group 154"/>
            <p:cNvGrpSpPr/>
            <p:nvPr/>
          </p:nvGrpSpPr>
          <p:grpSpPr>
            <a:xfrm flipH="1">
              <a:off x="1465515" y="6013316"/>
              <a:ext cx="358602" cy="175396"/>
              <a:chOff x="0" y="0"/>
              <a:chExt cx="713785" cy="349119"/>
            </a:xfrm>
          </p:grpSpPr>
          <p:sp>
            <p:nvSpPr>
              <p:cNvPr id="84" name="Shape 152"/>
              <p:cNvSpPr/>
              <p:nvPr/>
            </p:nvSpPr>
            <p:spPr>
              <a:xfrm>
                <a:off x="0" y="30490"/>
                <a:ext cx="713785" cy="318629"/>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85" name="Shape 153"/>
              <p:cNvSpPr/>
              <p:nvPr/>
            </p:nvSpPr>
            <p:spPr>
              <a:xfrm>
                <a:off x="84081" y="0"/>
                <a:ext cx="508813" cy="273101"/>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grpSp>
        <p:nvGrpSpPr>
          <p:cNvPr id="34" name="Group 33"/>
          <p:cNvGrpSpPr/>
          <p:nvPr/>
        </p:nvGrpSpPr>
        <p:grpSpPr>
          <a:xfrm>
            <a:off x="6399805" y="354112"/>
            <a:ext cx="5925449" cy="3582563"/>
            <a:chOff x="6457645" y="1886549"/>
            <a:chExt cx="5925449" cy="3582563"/>
          </a:xfrm>
        </p:grpSpPr>
        <p:pic>
          <p:nvPicPr>
            <p:cNvPr id="35" name="Picture 34"/>
            <p:cNvPicPr>
              <a:picLocks noChangeAspect="1"/>
            </p:cNvPicPr>
            <p:nvPr/>
          </p:nvPicPr>
          <p:blipFill>
            <a:blip r:embed="rId5">
              <a:alphaModFix amt="70000"/>
              <a:extLst>
                <a:ext uri="{28A0092B-C50C-407E-A947-70E740481C1C}">
                  <a14:useLocalDpi xmlns:a14="http://schemas.microsoft.com/office/drawing/2010/main"/>
                </a:ext>
              </a:extLst>
            </a:blip>
            <a:stretch>
              <a:fillRect/>
            </a:stretch>
          </p:blipFill>
          <p:spPr>
            <a:xfrm>
              <a:off x="6457645" y="5220268"/>
              <a:ext cx="5925449" cy="248844"/>
            </a:xfrm>
            <a:prstGeom prst="rect">
              <a:avLst/>
            </a:prstGeom>
            <a:noFill/>
            <a:ln>
              <a:noFill/>
            </a:ln>
          </p:spPr>
        </p:pic>
        <p:pic>
          <p:nvPicPr>
            <p:cNvPr id="36" name="Opportunity@4x.png"/>
            <p:cNvPicPr/>
            <p:nvPr/>
          </p:nvPicPr>
          <p:blipFill rotWithShape="1">
            <a:blip r:embed="rId6">
              <a:extLst>
                <a:ext uri="{28A0092B-C50C-407E-A947-70E740481C1C}">
                  <a14:useLocalDpi xmlns:a14="http://schemas.microsoft.com/office/drawing/2010/main"/>
                </a:ext>
              </a:extLst>
            </a:blip>
            <a:srcRect/>
            <a:stretch/>
          </p:blipFill>
          <p:spPr>
            <a:xfrm>
              <a:off x="7392571" y="2093375"/>
              <a:ext cx="4112042" cy="3099514"/>
            </a:xfrm>
            <a:prstGeom prst="rect">
              <a:avLst/>
            </a:prstGeom>
            <a:ln w="12700" cap="flat">
              <a:noFill/>
              <a:miter lim="400000"/>
            </a:ln>
            <a:effectLst/>
          </p:spPr>
        </p:pic>
        <p:pic>
          <p:nvPicPr>
            <p:cNvPr id="37" name="iPad-Air-2_White_Cutout_Stroke.png"/>
            <p:cNvPicPr/>
            <p:nvPr/>
          </p:nvPicPr>
          <p:blipFill>
            <a:blip r:embed="rId7">
              <a:extLst>
                <a:ext uri="{28A0092B-C50C-407E-A947-70E740481C1C}">
                  <a14:useLocalDpi xmlns:a14="http://schemas.microsoft.com/office/drawing/2010/main"/>
                </a:ext>
              </a:extLst>
            </a:blip>
            <a:stretch>
              <a:fillRect/>
            </a:stretch>
          </p:blipFill>
          <p:spPr>
            <a:xfrm>
              <a:off x="6967113" y="1886549"/>
              <a:ext cx="4944144" cy="3495336"/>
            </a:xfrm>
            <a:prstGeom prst="rect">
              <a:avLst/>
            </a:prstGeom>
            <a:ln w="12700" cap="flat">
              <a:noFill/>
              <a:miter lim="400000"/>
            </a:ln>
            <a:effectLst/>
          </p:spPr>
        </p:pic>
      </p:grpSp>
      <p:grpSp>
        <p:nvGrpSpPr>
          <p:cNvPr id="38" name="Group 37"/>
          <p:cNvGrpSpPr/>
          <p:nvPr/>
        </p:nvGrpSpPr>
        <p:grpSpPr>
          <a:xfrm>
            <a:off x="9754578" y="2923510"/>
            <a:ext cx="2293747" cy="3515462"/>
            <a:chOff x="10144557" y="3278625"/>
            <a:chExt cx="889444" cy="1363188"/>
          </a:xfrm>
        </p:grpSpPr>
        <p:pic>
          <p:nvPicPr>
            <p:cNvPr id="39" name="phone-home.png"/>
            <p:cNvPicPr/>
            <p:nvPr/>
          </p:nvPicPr>
          <p:blipFill>
            <a:blip r:embed="rId8" cstate="print">
              <a:extLst>
                <a:ext uri="{28A0092B-C50C-407E-A947-70E740481C1C}">
                  <a14:useLocalDpi xmlns:a14="http://schemas.microsoft.com/office/drawing/2010/main"/>
                </a:ext>
              </a:extLst>
            </a:blip>
            <a:stretch>
              <a:fillRect/>
            </a:stretch>
          </p:blipFill>
          <p:spPr>
            <a:xfrm>
              <a:off x="10311438" y="3475997"/>
              <a:ext cx="551441" cy="963797"/>
            </a:xfrm>
            <a:prstGeom prst="rect">
              <a:avLst/>
            </a:prstGeom>
            <a:ln w="12700" cap="flat">
              <a:noFill/>
              <a:miter lim="400000"/>
            </a:ln>
            <a:effectLst/>
          </p:spPr>
        </p:pic>
        <p:pic>
          <p:nvPicPr>
            <p:cNvPr id="40" name="Picture 39" descr="Phone-Tasks@2x_Small.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08716" y="3457849"/>
              <a:ext cx="567180" cy="1008319"/>
            </a:xfrm>
            <a:prstGeom prst="rect">
              <a:avLst/>
            </a:prstGeom>
          </p:spPr>
        </p:pic>
        <p:grpSp>
          <p:nvGrpSpPr>
            <p:cNvPr id="41" name="Group 40"/>
            <p:cNvGrpSpPr/>
            <p:nvPr/>
          </p:nvGrpSpPr>
          <p:grpSpPr>
            <a:xfrm>
              <a:off x="10144557" y="3278625"/>
              <a:ext cx="889444" cy="1363188"/>
              <a:chOff x="8776719" y="4129778"/>
              <a:chExt cx="1374183" cy="2106115"/>
            </a:xfrm>
          </p:grpSpPr>
          <p:grpSp>
            <p:nvGrpSpPr>
              <p:cNvPr id="42" name="Group 41"/>
              <p:cNvGrpSpPr/>
              <p:nvPr/>
            </p:nvGrpSpPr>
            <p:grpSpPr>
              <a:xfrm>
                <a:off x="8776719" y="5958978"/>
                <a:ext cx="1374183" cy="276915"/>
                <a:chOff x="6549230" y="5523629"/>
                <a:chExt cx="4098757" cy="304607"/>
              </a:xfrm>
            </p:grpSpPr>
            <p:pic>
              <p:nvPicPr>
                <p:cNvPr id="44" name="Picture 4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49230" y="5523629"/>
                  <a:ext cx="4098757" cy="304607"/>
                </a:xfrm>
                <a:prstGeom prst="rect">
                  <a:avLst/>
                </a:prstGeom>
                <a:noFill/>
                <a:ln>
                  <a:noFill/>
                </a:ln>
              </p:spPr>
            </p:pic>
            <p:pic>
              <p:nvPicPr>
                <p:cNvPr id="45" name="Picture 44"/>
                <p:cNvPicPr>
                  <a:picLocks noChangeAspect="1"/>
                </p:cNvPicPr>
                <p:nvPr/>
              </p:nvPicPr>
              <p:blipFill>
                <a:blip r:embed="rId11" cstate="print">
                  <a:alphaModFix amt="61000"/>
                  <a:extLst>
                    <a:ext uri="{28A0092B-C50C-407E-A947-70E740481C1C}">
                      <a14:useLocalDpi xmlns:a14="http://schemas.microsoft.com/office/drawing/2010/main"/>
                    </a:ext>
                  </a:extLst>
                </a:blip>
                <a:stretch>
                  <a:fillRect/>
                </a:stretch>
              </p:blipFill>
              <p:spPr>
                <a:xfrm>
                  <a:off x="6931302" y="5558484"/>
                  <a:ext cx="3334612" cy="247817"/>
                </a:xfrm>
                <a:prstGeom prst="rect">
                  <a:avLst/>
                </a:prstGeom>
                <a:noFill/>
                <a:ln>
                  <a:noFill/>
                </a:ln>
              </p:spPr>
            </p:pic>
          </p:grpSp>
          <p:pic>
            <p:nvPicPr>
              <p:cNvPr id="43" name="Picture 3"/>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8929925" y="4129778"/>
                <a:ext cx="1057862" cy="20235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grpSp>
        <p:nvGrpSpPr>
          <p:cNvPr id="46" name="Group 45"/>
          <p:cNvGrpSpPr>
            <a:grpSpLocks noChangeAspect="1"/>
          </p:cNvGrpSpPr>
          <p:nvPr/>
        </p:nvGrpSpPr>
        <p:grpSpPr>
          <a:xfrm>
            <a:off x="8630908" y="3930885"/>
            <a:ext cx="1165364" cy="1772373"/>
            <a:chOff x="1997308" y="3888856"/>
            <a:chExt cx="1131091" cy="1720248"/>
          </a:xfrm>
        </p:grpSpPr>
        <p:grpSp>
          <p:nvGrpSpPr>
            <p:cNvPr id="47" name="Group 46"/>
            <p:cNvGrpSpPr/>
            <p:nvPr/>
          </p:nvGrpSpPr>
          <p:grpSpPr>
            <a:xfrm>
              <a:off x="1997308" y="3888856"/>
              <a:ext cx="1131091" cy="1720248"/>
              <a:chOff x="6055699" y="3569519"/>
              <a:chExt cx="757328" cy="1151801"/>
            </a:xfrm>
          </p:grpSpPr>
          <p:pic>
            <p:nvPicPr>
              <p:cNvPr id="49" name="watch-home.png"/>
              <p:cNvPicPr/>
              <p:nvPr/>
            </p:nvPicPr>
            <p:blipFill>
              <a:blip r:embed="rId13" cstate="print">
                <a:extLst>
                  <a:ext uri="{28A0092B-C50C-407E-A947-70E740481C1C}">
                    <a14:useLocalDpi xmlns:a14="http://schemas.microsoft.com/office/drawing/2010/main"/>
                  </a:ext>
                </a:extLst>
              </a:blip>
              <a:stretch>
                <a:fillRect/>
              </a:stretch>
            </p:blipFill>
            <p:spPr>
              <a:xfrm>
                <a:off x="6055699" y="3569519"/>
                <a:ext cx="757328" cy="1151801"/>
              </a:xfrm>
              <a:prstGeom prst="rect">
                <a:avLst/>
              </a:prstGeom>
              <a:ln w="12700">
                <a:miter lim="400000"/>
              </a:ln>
              <a:effectLst/>
            </p:spPr>
          </p:pic>
          <p:pic>
            <p:nvPicPr>
              <p:cNvPr id="50" name="Picture 49" descr="Watch-Chatter-Screen@2x.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6271518" y="3876269"/>
                <a:ext cx="382047" cy="480009"/>
              </a:xfrm>
              <a:prstGeom prst="rect">
                <a:avLst/>
              </a:prstGeom>
            </p:spPr>
          </p:pic>
        </p:grpSp>
        <p:pic>
          <p:nvPicPr>
            <p:cNvPr id="48" name="Picture 47"/>
            <p:cNvPicPr>
              <a:picLocks noChangeAspect="1"/>
            </p:cNvPicPr>
            <p:nvPr/>
          </p:nvPicPr>
          <p:blipFill>
            <a:blip r:embed="rId10" cstate="print">
              <a:alphaModFix amt="60000"/>
              <a:extLst>
                <a:ext uri="{28A0092B-C50C-407E-A947-70E740481C1C}">
                  <a14:useLocalDpi xmlns:a14="http://schemas.microsoft.com/office/drawing/2010/main"/>
                </a:ext>
              </a:extLst>
            </a:blip>
            <a:stretch>
              <a:fillRect/>
            </a:stretch>
          </p:blipFill>
          <p:spPr>
            <a:xfrm>
              <a:off x="2260845" y="5397752"/>
              <a:ext cx="604016" cy="121716"/>
            </a:xfrm>
            <a:prstGeom prst="rect">
              <a:avLst/>
            </a:prstGeom>
            <a:noFill/>
            <a:ln>
              <a:noFill/>
            </a:ln>
          </p:spPr>
        </p:pic>
      </p:grpSp>
      <p:sp>
        <p:nvSpPr>
          <p:cNvPr id="70" name="Content Placeholder 10"/>
          <p:cNvSpPr>
            <a:spLocks noGrp="1"/>
          </p:cNvSpPr>
          <p:nvPr>
            <p:ph idx="1"/>
          </p:nvPr>
        </p:nvSpPr>
        <p:spPr>
          <a:xfrm>
            <a:off x="571500" y="1765477"/>
            <a:ext cx="6195456" cy="4473360"/>
          </a:xfrm>
        </p:spPr>
        <p:txBody>
          <a:bodyPr/>
          <a:lstStyle/>
          <a:p>
            <a:pPr marL="342900" indent="-342900">
              <a:buFont typeface="Wingdings" charset="2"/>
              <a:buChar char="§"/>
            </a:pPr>
            <a:r>
              <a:rPr lang="en-US" dirty="0" smtClean="0"/>
              <a:t>Seamless integration of external data</a:t>
            </a:r>
            <a:endParaRPr lang="en-US" dirty="0"/>
          </a:p>
          <a:p>
            <a:pPr lvl="2">
              <a:buFont typeface="Wingdings" charset="2"/>
              <a:buChar char="§"/>
            </a:pPr>
            <a:r>
              <a:rPr lang="en-US" sz="1800" dirty="0" smtClean="0">
                <a:solidFill>
                  <a:srgbClr val="0079A8"/>
                </a:solidFill>
              </a:rPr>
              <a:t>CRUD of data stored outside your Salesforce Org.</a:t>
            </a:r>
            <a:endParaRPr lang="en-US" sz="1800" dirty="0"/>
          </a:p>
          <a:p>
            <a:pPr marL="342900" indent="-342900">
              <a:buFont typeface="Wingdings" charset="2"/>
              <a:buChar char="§"/>
            </a:pPr>
            <a:r>
              <a:rPr lang="en-US" dirty="0" smtClean="0"/>
              <a:t>NO DATA REPLICATION/ Redundancy</a:t>
            </a:r>
            <a:endParaRPr lang="en-US" dirty="0"/>
          </a:p>
          <a:p>
            <a:pPr lvl="2">
              <a:buFont typeface="Wingdings" charset="2"/>
              <a:buChar char="§"/>
            </a:pPr>
            <a:r>
              <a:rPr lang="en-US" sz="1800" dirty="0" smtClean="0">
                <a:solidFill>
                  <a:srgbClr val="0079A8"/>
                </a:solidFill>
              </a:rPr>
              <a:t>Real time data access over external objects.</a:t>
            </a:r>
          </a:p>
          <a:p>
            <a:pPr lvl="2">
              <a:buFont typeface="Wingdings" charset="2"/>
              <a:buChar char="§"/>
            </a:pPr>
            <a:r>
              <a:rPr lang="en-US" sz="1800" dirty="0" smtClean="0">
                <a:solidFill>
                  <a:srgbClr val="0079A8"/>
                </a:solidFill>
              </a:rPr>
              <a:t>Always up to date.</a:t>
            </a:r>
            <a:endParaRPr lang="en-US" sz="1800" dirty="0">
              <a:solidFill>
                <a:srgbClr val="0079A8"/>
              </a:solidFill>
            </a:endParaRPr>
          </a:p>
          <a:p>
            <a:pPr marL="342900" indent="-342900">
              <a:buFont typeface="Wingdings" charset="2"/>
              <a:buChar char="§"/>
            </a:pPr>
            <a:r>
              <a:rPr lang="en-US" dirty="0" smtClean="0"/>
              <a:t>Native Adapters – Point &amp; Click Integration</a:t>
            </a:r>
          </a:p>
          <a:p>
            <a:pPr lvl="2">
              <a:buFont typeface="Wingdings" charset="2"/>
              <a:buChar char="§"/>
            </a:pPr>
            <a:r>
              <a:rPr lang="en-US" sz="1800" dirty="0" smtClean="0">
                <a:solidFill>
                  <a:srgbClr val="0079A8"/>
                </a:solidFill>
              </a:rPr>
              <a:t>Protocol-specific adapters:</a:t>
            </a:r>
          </a:p>
          <a:p>
            <a:pPr lvl="3">
              <a:buFont typeface="Wingdings" charset="2"/>
              <a:buChar char="§"/>
            </a:pPr>
            <a:r>
              <a:rPr lang="en-US" dirty="0" err="1" smtClean="0">
                <a:solidFill>
                  <a:srgbClr val="0079A8"/>
                </a:solidFill>
              </a:rPr>
              <a:t>Odata</a:t>
            </a:r>
            <a:r>
              <a:rPr lang="en-US" dirty="0" smtClean="0">
                <a:solidFill>
                  <a:srgbClr val="0079A8"/>
                </a:solidFill>
              </a:rPr>
              <a:t> 2.0 / 4.0</a:t>
            </a:r>
          </a:p>
          <a:p>
            <a:pPr lvl="3">
              <a:buFont typeface="Wingdings" charset="2"/>
              <a:buChar char="§"/>
            </a:pPr>
            <a:r>
              <a:rPr lang="en-US" dirty="0" smtClean="0">
                <a:solidFill>
                  <a:srgbClr val="0079A8"/>
                </a:solidFill>
              </a:rPr>
              <a:t>Cross-org (Between Salesforce orgs)</a:t>
            </a:r>
          </a:p>
          <a:p>
            <a:pPr lvl="3">
              <a:buFont typeface="Wingdings" charset="2"/>
              <a:buChar char="§"/>
            </a:pPr>
            <a:r>
              <a:rPr lang="en-US" b="1" dirty="0" smtClean="0">
                <a:solidFill>
                  <a:srgbClr val="0079A8"/>
                </a:solidFill>
              </a:rPr>
              <a:t>Custom Apex Adapters</a:t>
            </a:r>
          </a:p>
          <a:p>
            <a:pPr lvl="2">
              <a:buFont typeface="Wingdings" charset="2"/>
              <a:buChar char="§"/>
            </a:pPr>
            <a:endParaRPr lang="en-US" dirty="0"/>
          </a:p>
        </p:txBody>
      </p:sp>
    </p:spTree>
    <p:extLst>
      <p:ext uri="{BB962C8B-B14F-4D97-AF65-F5344CB8AC3E}">
        <p14:creationId xmlns:p14="http://schemas.microsoft.com/office/powerpoint/2010/main" val="79422484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Salesforce Connect	</a:t>
            </a:r>
            <a:endParaRPr lang="en-US" dirty="0"/>
          </a:p>
        </p:txBody>
      </p:sp>
      <p:sp>
        <p:nvSpPr>
          <p:cNvPr id="8" name="Text Placeholder 7"/>
          <p:cNvSpPr>
            <a:spLocks noGrp="1"/>
          </p:cNvSpPr>
          <p:nvPr>
            <p:ph type="body" sz="quarter" idx="16"/>
          </p:nvPr>
        </p:nvSpPr>
        <p:spPr/>
        <p:txBody>
          <a:bodyPr/>
          <a:lstStyle/>
          <a:p>
            <a:r>
              <a:rPr lang="en-US" dirty="0" smtClean="0"/>
              <a:t>Used when:</a:t>
            </a:r>
            <a:endParaRPr lang="en-US" dirty="0"/>
          </a:p>
        </p:txBody>
      </p:sp>
      <p:pic>
        <p:nvPicPr>
          <p:cNvPr id="9" name="Picture 8"/>
          <p:cNvPicPr>
            <a:picLocks noChangeAspect="1"/>
          </p:cNvPicPr>
          <p:nvPr/>
        </p:nvPicPr>
        <p:blipFill>
          <a:blip r:embed="rId2"/>
          <a:stretch>
            <a:fillRect/>
          </a:stretch>
        </p:blipFill>
        <p:spPr>
          <a:xfrm>
            <a:off x="1426956" y="1763713"/>
            <a:ext cx="4667520" cy="4752000"/>
          </a:xfrm>
          <a:prstGeom prst="rect">
            <a:avLst/>
          </a:prstGeom>
        </p:spPr>
      </p:pic>
      <p:sp>
        <p:nvSpPr>
          <p:cNvPr id="11" name="Content Placeholder 6"/>
          <p:cNvSpPr>
            <a:spLocks noGrp="1"/>
          </p:cNvSpPr>
          <p:nvPr>
            <p:ph sz="quarter" idx="11"/>
          </p:nvPr>
        </p:nvSpPr>
        <p:spPr/>
        <p:txBody>
          <a:bodyPr/>
          <a:lstStyle/>
          <a:p>
            <a:pPr marL="342900" indent="-342900">
              <a:buFont typeface="Wingdings" charset="2"/>
              <a:buChar char="§"/>
            </a:pPr>
            <a:r>
              <a:rPr lang="en-US" dirty="0" smtClean="0"/>
              <a:t>Large amount of data that should not be stored in Salesforce</a:t>
            </a:r>
          </a:p>
          <a:p>
            <a:pPr marL="342900" indent="-342900">
              <a:buFont typeface="Wingdings" charset="2"/>
              <a:buChar char="§"/>
            </a:pPr>
            <a:endParaRPr lang="en-US" sz="1800" dirty="0"/>
          </a:p>
          <a:p>
            <a:pPr marL="342900" indent="-342900">
              <a:buFont typeface="Wingdings" charset="2"/>
              <a:buChar char="§"/>
            </a:pPr>
            <a:r>
              <a:rPr lang="en-US" dirty="0"/>
              <a:t>Small amounts of data at any one time</a:t>
            </a:r>
            <a:r>
              <a:rPr lang="en-US" dirty="0" smtClean="0"/>
              <a:t>.</a:t>
            </a:r>
          </a:p>
          <a:p>
            <a:pPr marL="342900" indent="-342900">
              <a:buFont typeface="Wingdings" charset="2"/>
              <a:buChar char="§"/>
            </a:pPr>
            <a:endParaRPr lang="en-US" dirty="0" smtClean="0"/>
          </a:p>
          <a:p>
            <a:pPr marL="342900" indent="-342900">
              <a:buFont typeface="Wingdings" charset="2"/>
              <a:buChar char="§"/>
            </a:pPr>
            <a:r>
              <a:rPr lang="en-US" dirty="0" smtClean="0"/>
              <a:t>Real time access is crucial to get latest data.</a:t>
            </a:r>
            <a:endParaRPr lang="en-US" dirty="0"/>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13349" y="728775"/>
            <a:ext cx="452690" cy="783100"/>
          </a:xfrm>
          <a:prstGeom prst="rect">
            <a:avLst/>
          </a:prstGeom>
        </p:spPr>
      </p:pic>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760534">
            <a:off x="6974034" y="3557392"/>
            <a:ext cx="456331" cy="636980"/>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53297" y="5728868"/>
            <a:ext cx="612742" cy="518366"/>
          </a:xfrm>
          <a:prstGeom prst="rect">
            <a:avLst/>
          </a:prstGeom>
        </p:spPr>
      </p:pic>
    </p:spTree>
    <p:extLst>
      <p:ext uri="{BB962C8B-B14F-4D97-AF65-F5344CB8AC3E}">
        <p14:creationId xmlns:p14="http://schemas.microsoft.com/office/powerpoint/2010/main" val="108847747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Salesforce External Objects</a:t>
            </a:r>
          </a:p>
        </p:txBody>
      </p:sp>
      <p:sp>
        <p:nvSpPr>
          <p:cNvPr id="8" name="Text Placeholder 7"/>
          <p:cNvSpPr>
            <a:spLocks noGrp="1"/>
          </p:cNvSpPr>
          <p:nvPr>
            <p:ph type="body" sz="quarter" idx="16"/>
          </p:nvPr>
        </p:nvSpPr>
        <p:spPr/>
        <p:txBody>
          <a:bodyPr/>
          <a:lstStyle/>
          <a:p>
            <a:r>
              <a:rPr lang="en-US" dirty="0"/>
              <a:t>Key Concepts and Features</a:t>
            </a:r>
          </a:p>
        </p:txBody>
      </p:sp>
      <p:pic>
        <p:nvPicPr>
          <p:cNvPr id="9" name="Content Placeholder 3"/>
          <p:cNvPicPr>
            <a:picLocks noGrp="1" noChangeAspect="1"/>
          </p:cNvPicPr>
          <p:nvPr>
            <p:ph sz="quarter" idx="13"/>
          </p:nvPr>
        </p:nvPicPr>
        <p:blipFill>
          <a:blip r:embed="rId2"/>
          <a:stretch>
            <a:fillRect/>
          </a:stretch>
        </p:blipFill>
        <p:spPr>
          <a:xfrm>
            <a:off x="5400447" y="2057709"/>
            <a:ext cx="6743711" cy="3716073"/>
          </a:xfrm>
          <a:prstGeom prst="rect">
            <a:avLst/>
          </a:prstGeom>
        </p:spPr>
      </p:pic>
      <p:sp>
        <p:nvSpPr>
          <p:cNvPr id="11" name="Content Placeholder 5"/>
          <p:cNvSpPr>
            <a:spLocks noGrp="1"/>
          </p:cNvSpPr>
          <p:nvPr>
            <p:ph sz="quarter" idx="11"/>
          </p:nvPr>
        </p:nvSpPr>
        <p:spPr>
          <a:xfrm>
            <a:off x="571500" y="1946593"/>
            <a:ext cx="3238302" cy="4224338"/>
          </a:xfrm>
        </p:spPr>
        <p:txBody>
          <a:bodyPr/>
          <a:lstStyle/>
          <a:p>
            <a:pPr marL="342900" indent="-342900">
              <a:buFont typeface="Wingdings" charset="2"/>
              <a:buChar char="§"/>
            </a:pPr>
            <a:r>
              <a:rPr lang="en-US" dirty="0" smtClean="0"/>
              <a:t>Similar to </a:t>
            </a:r>
            <a:r>
              <a:rPr lang="en-US" dirty="0"/>
              <a:t>c</a:t>
            </a:r>
            <a:r>
              <a:rPr lang="en-US" dirty="0" smtClean="0"/>
              <a:t>ustom </a:t>
            </a:r>
            <a:r>
              <a:rPr lang="en-US" dirty="0"/>
              <a:t>o</a:t>
            </a:r>
            <a:r>
              <a:rPr lang="en-US" dirty="0" smtClean="0"/>
              <a:t>bjects.</a:t>
            </a:r>
          </a:p>
          <a:p>
            <a:pPr marL="525463" lvl="1" indent="-342900">
              <a:buFont typeface="Wingdings" charset="2"/>
              <a:buChar char="§"/>
            </a:pPr>
            <a:r>
              <a:rPr lang="en-US" dirty="0" smtClean="0">
                <a:solidFill>
                  <a:srgbClr val="0079A8"/>
                </a:solidFill>
              </a:rPr>
              <a:t>__x extension.</a:t>
            </a:r>
            <a:endParaRPr lang="en-US" dirty="0" smtClean="0"/>
          </a:p>
          <a:p>
            <a:pPr marL="342900" indent="-342900">
              <a:buFont typeface="Wingdings" charset="2"/>
              <a:buChar char="§"/>
            </a:pPr>
            <a:r>
              <a:rPr lang="en-US" dirty="0" smtClean="0"/>
              <a:t>Mapped to external data tables in external systems.</a:t>
            </a:r>
          </a:p>
          <a:p>
            <a:pPr marL="342900" indent="-342900">
              <a:buFont typeface="Wingdings" charset="2"/>
              <a:buChar char="§"/>
            </a:pPr>
            <a:r>
              <a:rPr lang="en-US" dirty="0" smtClean="0"/>
              <a:t>New object relationships:</a:t>
            </a:r>
            <a:endParaRPr lang="en-US" dirty="0"/>
          </a:p>
          <a:p>
            <a:pPr lvl="2">
              <a:buFont typeface="Wingdings" charset="2"/>
              <a:buChar char="§"/>
            </a:pPr>
            <a:r>
              <a:rPr lang="en-US" sz="1800" dirty="0" smtClean="0">
                <a:solidFill>
                  <a:srgbClr val="0079A8"/>
                </a:solidFill>
              </a:rPr>
              <a:t>External lookups.</a:t>
            </a:r>
          </a:p>
          <a:p>
            <a:pPr lvl="2">
              <a:buFont typeface="Wingdings" charset="2"/>
              <a:buChar char="§"/>
            </a:pPr>
            <a:r>
              <a:rPr lang="en-US" sz="1800" dirty="0" smtClean="0">
                <a:solidFill>
                  <a:srgbClr val="0079A8"/>
                </a:solidFill>
              </a:rPr>
              <a:t>Indirect lookups.</a:t>
            </a:r>
            <a:endParaRPr lang="en-US" sz="1800" dirty="0">
              <a:solidFill>
                <a:srgbClr val="0079A8"/>
              </a:solidFill>
            </a:endParaRPr>
          </a:p>
          <a:p>
            <a:pPr marL="342900" indent="-342900">
              <a:buFont typeface="Wingdings" charset="2"/>
              <a:buChar char="§"/>
            </a:pPr>
            <a:endParaRPr lang="en-US" dirty="0" smtClean="0"/>
          </a:p>
          <a:p>
            <a:pPr marL="525463" lvl="1" indent="-342900">
              <a:buFont typeface="Wingdings" charset="2"/>
              <a:buChar char="§"/>
            </a:pPr>
            <a:endParaRPr lang="en-US" dirty="0" smtClean="0"/>
          </a:p>
          <a:p>
            <a:endParaRPr lang="en-US" dirty="0"/>
          </a:p>
        </p:txBody>
      </p:sp>
    </p:spTree>
    <p:extLst>
      <p:ext uri="{BB962C8B-B14F-4D97-AF65-F5344CB8AC3E}">
        <p14:creationId xmlns:p14="http://schemas.microsoft.com/office/powerpoint/2010/main" val="158465057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Objects vs. Custom Objects</a:t>
            </a:r>
          </a:p>
        </p:txBody>
      </p:sp>
      <p:graphicFrame>
        <p:nvGraphicFramePr>
          <p:cNvPr id="9" name="Content Placeholder 11"/>
          <p:cNvGraphicFramePr>
            <a:graphicFrameLocks noGrp="1"/>
          </p:cNvGraphicFramePr>
          <p:nvPr>
            <p:ph idx="11"/>
            <p:extLst>
              <p:ext uri="{D42A27DB-BD31-4B8C-83A1-F6EECF244321}">
                <p14:modId xmlns:p14="http://schemas.microsoft.com/office/powerpoint/2010/main" val="1201713263"/>
              </p:ext>
            </p:extLst>
          </p:nvPr>
        </p:nvGraphicFramePr>
        <p:xfrm>
          <a:off x="571499" y="1433549"/>
          <a:ext cx="11405640" cy="4854927"/>
        </p:xfrm>
        <a:graphic>
          <a:graphicData uri="http://schemas.openxmlformats.org/drawingml/2006/table">
            <a:tbl>
              <a:tblPr firstRow="1" firstCol="1">
                <a:tableStyleId>{2D5ABB26-0587-4C30-8999-92F81FD0307C}</a:tableStyleId>
              </a:tblPr>
              <a:tblGrid>
                <a:gridCol w="6938573">
                  <a:extLst>
                    <a:ext uri="{9D8B030D-6E8A-4147-A177-3AD203B41FA5}">
                      <a16:colId xmlns="" xmlns:a16="http://schemas.microsoft.com/office/drawing/2014/main" val="20000"/>
                    </a:ext>
                  </a:extLst>
                </a:gridCol>
                <a:gridCol w="2203554">
                  <a:extLst>
                    <a:ext uri="{9D8B030D-6E8A-4147-A177-3AD203B41FA5}">
                      <a16:colId xmlns="" xmlns:a16="http://schemas.microsoft.com/office/drawing/2014/main" val="20001"/>
                    </a:ext>
                  </a:extLst>
                </a:gridCol>
                <a:gridCol w="2263513"/>
              </a:tblGrid>
              <a:tr h="693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spc="0" dirty="0" smtClean="0">
                          <a:solidFill>
                            <a:schemeClr val="accent6"/>
                          </a:solidFill>
                          <a:latin typeface="Salesforce Sans"/>
                          <a:ea typeface="+mn-ea"/>
                          <a:cs typeface="+mn-cs"/>
                        </a:rPr>
                        <a:t>Features</a:t>
                      </a:r>
                      <a:endParaRPr lang="en-US" sz="2000" kern="1200" spc="0" dirty="0">
                        <a:solidFill>
                          <a:schemeClr val="accent6"/>
                        </a:solidFill>
                        <a:latin typeface="Salesforce Sans"/>
                        <a:ea typeface="+mn-ea"/>
                        <a:cs typeface="+mn-cs"/>
                      </a:endParaRPr>
                    </a:p>
                  </a:txBody>
                  <a:tcPr marL="91427" marR="91427" anchor="ctr">
                    <a:lnB w="12700" cap="flat" cmpd="sng" algn="ctr">
                      <a:solidFill>
                        <a:schemeClr val="bg2"/>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spc="0" dirty="0" smtClean="0">
                          <a:solidFill>
                            <a:schemeClr val="accent6"/>
                          </a:solidFill>
                          <a:latin typeface="Salesforce Sans"/>
                          <a:ea typeface="+mn-ea"/>
                          <a:cs typeface="+mn-cs"/>
                        </a:rPr>
                        <a:t>Custom</a:t>
                      </a:r>
                      <a:r>
                        <a:rPr lang="en-US" sz="2000" kern="1200" spc="0" dirty="0" smtClean="0">
                          <a:solidFill>
                            <a:schemeClr val="accent6"/>
                          </a:solidFill>
                          <a:latin typeface="+mn-lt"/>
                        </a:rPr>
                        <a:t> Objects</a:t>
                      </a:r>
                      <a:endParaRPr lang="en-US" sz="2000" b="0" kern="1200" spc="0" dirty="0" smtClean="0">
                        <a:solidFill>
                          <a:schemeClr val="accent6"/>
                        </a:solidFill>
                        <a:latin typeface="+mn-lt"/>
                        <a:ea typeface="+mn-ea"/>
                        <a:cs typeface="+mn-cs"/>
                      </a:endParaRPr>
                    </a:p>
                  </a:txBody>
                  <a:tcPr marL="91427" marR="91427" anchor="ctr">
                    <a:lnB w="12700" cap="flat" cmpd="sng" algn="ctr">
                      <a:solidFill>
                        <a:schemeClr val="bg2"/>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spc="0" dirty="0" smtClean="0">
                          <a:solidFill>
                            <a:schemeClr val="accent6"/>
                          </a:solidFill>
                          <a:latin typeface="Salesforce Sans"/>
                          <a:ea typeface="+mn-ea"/>
                          <a:cs typeface="+mn-cs"/>
                        </a:rPr>
                        <a:t>External</a:t>
                      </a:r>
                      <a:r>
                        <a:rPr lang="en-US" sz="2000" b="0" kern="1200" spc="0" dirty="0" smtClean="0">
                          <a:solidFill>
                            <a:schemeClr val="accent2">
                              <a:lumMod val="75000"/>
                            </a:schemeClr>
                          </a:solidFill>
                          <a:latin typeface="+mn-lt"/>
                          <a:ea typeface="+mn-ea"/>
                          <a:cs typeface="+mn-cs"/>
                        </a:rPr>
                        <a:t> </a:t>
                      </a:r>
                      <a:r>
                        <a:rPr lang="en-US" sz="2000" kern="1200" spc="0" dirty="0" smtClean="0">
                          <a:solidFill>
                            <a:schemeClr val="accent6"/>
                          </a:solidFill>
                          <a:latin typeface="Salesforce Sans"/>
                          <a:ea typeface="+mn-ea"/>
                          <a:cs typeface="+mn-cs"/>
                        </a:rPr>
                        <a:t>Objects</a:t>
                      </a:r>
                    </a:p>
                  </a:txBody>
                  <a:tcPr marL="91427" marR="91427" anchor="ctr">
                    <a:lnB w="12700"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0000"/>
                  </a:ext>
                </a:extLst>
              </a:tr>
              <a:tr h="693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kern="1200" spc="0" dirty="0" smtClean="0">
                          <a:solidFill>
                            <a:schemeClr val="bg1"/>
                          </a:solidFill>
                          <a:latin typeface="Salesforce Sans"/>
                          <a:ea typeface="+mn-ea"/>
                          <a:cs typeface="+mn-cs"/>
                        </a:rPr>
                        <a:t>Data stored</a:t>
                      </a:r>
                      <a:r>
                        <a:rPr lang="en-US" sz="2000" b="1" kern="1200" spc="0" baseline="0" dirty="0" smtClean="0">
                          <a:solidFill>
                            <a:schemeClr val="bg1"/>
                          </a:solidFill>
                          <a:latin typeface="Salesforce Sans"/>
                          <a:ea typeface="+mn-ea"/>
                          <a:cs typeface="+mn-cs"/>
                        </a:rPr>
                        <a:t> in Salesforce org</a:t>
                      </a:r>
                      <a:endParaRPr lang="en-US" sz="2000" b="1" kern="1200" spc="0" dirty="0">
                        <a:solidFill>
                          <a:schemeClr val="bg1"/>
                        </a:solidFill>
                        <a:latin typeface="Salesforce Sans"/>
                        <a:ea typeface="+mn-ea"/>
                        <a:cs typeface="+mn-cs"/>
                      </a:endParaRPr>
                    </a:p>
                  </a:txBody>
                  <a:tcPr marL="91427" marR="9142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accent2">
                              <a:lumMod val="20000"/>
                              <a:lumOff val="80000"/>
                            </a:schemeClr>
                          </a:solidFill>
                          <a:latin typeface="+mn-lt"/>
                          <a:ea typeface="+mn-ea"/>
                          <a:cs typeface="+mn-cs"/>
                        </a:rPr>
                        <a:t>Yes</a:t>
                      </a:r>
                      <a:endParaRPr lang="en-US" sz="1800"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accent2">
                              <a:lumMod val="20000"/>
                              <a:lumOff val="80000"/>
                            </a:schemeClr>
                          </a:solidFill>
                          <a:latin typeface="Salesforce Sans"/>
                          <a:ea typeface="+mn-ea"/>
                          <a:cs typeface="+mn-cs"/>
                        </a:rPr>
                        <a:t>NO</a:t>
                      </a:r>
                      <a:endParaRPr lang="en-US" sz="1800" b="1"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693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spc="0" dirty="0" smtClean="0">
                          <a:solidFill>
                            <a:schemeClr val="bg1"/>
                          </a:solidFill>
                          <a:latin typeface="Salesforce Sans"/>
                          <a:ea typeface="+mn-ea"/>
                          <a:cs typeface="+mn-cs"/>
                        </a:rPr>
                        <a:t>CRUD</a:t>
                      </a:r>
                      <a:endParaRPr lang="en-US" sz="2000" kern="1200" spc="0" dirty="0">
                        <a:solidFill>
                          <a:schemeClr val="bg1"/>
                        </a:solidFill>
                        <a:latin typeface="Salesforce Sans"/>
                        <a:ea typeface="+mn-ea"/>
                        <a:cs typeface="+mn-cs"/>
                      </a:endParaRPr>
                    </a:p>
                  </a:txBody>
                  <a:tcPr marL="91427" marR="9142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accent2">
                              <a:lumMod val="20000"/>
                              <a:lumOff val="80000"/>
                            </a:schemeClr>
                          </a:solidFill>
                          <a:latin typeface="+mn-lt"/>
                          <a:ea typeface="+mn-ea"/>
                          <a:cs typeface="+mn-cs"/>
                        </a:rPr>
                        <a:t>Yes</a:t>
                      </a:r>
                      <a:endParaRPr lang="en-US" sz="1800"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accent2">
                              <a:lumMod val="20000"/>
                              <a:lumOff val="80000"/>
                            </a:schemeClr>
                          </a:solidFill>
                          <a:latin typeface="+mn-lt"/>
                        </a:rPr>
                        <a:t>YES*</a:t>
                      </a:r>
                      <a:endParaRPr lang="en-US" sz="1800"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693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spc="0" dirty="0" smtClean="0">
                          <a:solidFill>
                            <a:schemeClr val="bg1"/>
                          </a:solidFill>
                          <a:latin typeface="Salesforce Sans"/>
                          <a:ea typeface="+mn-ea"/>
                          <a:cs typeface="+mn-cs"/>
                        </a:rPr>
                        <a:t>Tabs / Layouts / Field Level Security</a:t>
                      </a:r>
                    </a:p>
                  </a:txBody>
                  <a:tcPr marL="91427" marR="9142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accent2">
                              <a:lumMod val="20000"/>
                              <a:lumOff val="80000"/>
                            </a:schemeClr>
                          </a:solidFill>
                          <a:latin typeface="+mn-lt"/>
                          <a:ea typeface="+mn-ea"/>
                          <a:cs typeface="+mn-cs"/>
                        </a:rPr>
                        <a:t>Yes</a:t>
                      </a:r>
                      <a:endParaRPr lang="en-US" sz="1800"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accent2">
                              <a:lumMod val="20000"/>
                              <a:lumOff val="80000"/>
                            </a:schemeClr>
                          </a:solidFill>
                          <a:latin typeface="+mn-lt"/>
                        </a:rPr>
                        <a:t>YES*</a:t>
                      </a:r>
                      <a:endParaRPr lang="en-US" sz="1800"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693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spc="0" dirty="0" smtClean="0">
                          <a:solidFill>
                            <a:schemeClr val="bg1"/>
                          </a:solidFill>
                          <a:latin typeface="Salesforce Sans"/>
                          <a:ea typeface="+mn-ea"/>
                          <a:cs typeface="+mn-cs"/>
                        </a:rPr>
                        <a:t>REST - SOAP API / SOQL – SOSL / Apex / Visualforce</a:t>
                      </a:r>
                    </a:p>
                  </a:txBody>
                  <a:tcPr marL="91427" marR="9142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accent2">
                              <a:lumMod val="20000"/>
                              <a:lumOff val="80000"/>
                            </a:schemeClr>
                          </a:solidFill>
                          <a:latin typeface="+mn-lt"/>
                          <a:ea typeface="+mn-ea"/>
                          <a:cs typeface="+mn-cs"/>
                        </a:rPr>
                        <a:t>Yes</a:t>
                      </a:r>
                      <a:endParaRPr lang="en-US" sz="1800"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accent2">
                              <a:lumMod val="20000"/>
                              <a:lumOff val="80000"/>
                            </a:schemeClr>
                          </a:solidFill>
                          <a:latin typeface="+mn-lt"/>
                        </a:rPr>
                        <a:t>YES*</a:t>
                      </a:r>
                      <a:endParaRPr lang="en-US" sz="1800"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693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spc="0" dirty="0" smtClean="0">
                          <a:solidFill>
                            <a:schemeClr val="bg1"/>
                          </a:solidFill>
                          <a:latin typeface="Salesforce Sans"/>
                          <a:ea typeface="+mn-ea"/>
                          <a:cs typeface="+mn-cs"/>
                        </a:rPr>
                        <a:t>Formulas / Workflow / Triggers / </a:t>
                      </a:r>
                      <a:r>
                        <a:rPr lang="en-US" sz="2000" b="1" kern="1200" spc="0" dirty="0" smtClean="0">
                          <a:solidFill>
                            <a:schemeClr val="accent4"/>
                          </a:solidFill>
                          <a:latin typeface="Salesforce Sans"/>
                          <a:ea typeface="+mn-ea"/>
                          <a:cs typeface="+mn-cs"/>
                        </a:rPr>
                        <a:t>Reports (Winter17!)</a:t>
                      </a:r>
                    </a:p>
                  </a:txBody>
                  <a:tcPr marL="91427" marR="9142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accent2">
                              <a:lumMod val="20000"/>
                              <a:lumOff val="80000"/>
                            </a:schemeClr>
                          </a:solidFill>
                          <a:latin typeface="+mn-lt"/>
                          <a:ea typeface="+mn-ea"/>
                          <a:cs typeface="+mn-cs"/>
                        </a:rPr>
                        <a:t>Yes</a:t>
                      </a:r>
                      <a:endParaRPr lang="en-US" sz="1800"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accent2">
                              <a:lumMod val="20000"/>
                              <a:lumOff val="80000"/>
                            </a:schemeClr>
                          </a:solidFill>
                          <a:latin typeface="+mn-lt"/>
                        </a:rPr>
                        <a:t>Not yet!</a:t>
                      </a:r>
                      <a:endParaRPr lang="en-US" sz="1800"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6935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spc="0" dirty="0" smtClean="0">
                          <a:solidFill>
                            <a:schemeClr val="bg1"/>
                          </a:solidFill>
                          <a:latin typeface="Salesforce Sans"/>
                          <a:ea typeface="+mn-ea"/>
                          <a:cs typeface="+mn-cs"/>
                        </a:rPr>
                        <a:t>Chatter</a:t>
                      </a:r>
                      <a:endParaRPr lang="en-US" sz="2000" kern="1200" spc="0" dirty="0">
                        <a:solidFill>
                          <a:schemeClr val="bg1"/>
                        </a:solidFill>
                        <a:latin typeface="Salesforce Sans"/>
                        <a:ea typeface="+mn-ea"/>
                        <a:cs typeface="+mn-cs"/>
                      </a:endParaRPr>
                    </a:p>
                  </a:txBody>
                  <a:tcPr marL="91427" marR="91427"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accent2">
                              <a:lumMod val="20000"/>
                              <a:lumOff val="80000"/>
                            </a:schemeClr>
                          </a:solidFill>
                          <a:latin typeface="+mn-lt"/>
                          <a:ea typeface="+mn-ea"/>
                          <a:cs typeface="+mn-cs"/>
                        </a:rPr>
                        <a:t>Yes</a:t>
                      </a:r>
                      <a:endParaRPr lang="en-US" sz="1800"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accent2">
                              <a:lumMod val="20000"/>
                              <a:lumOff val="80000"/>
                            </a:schemeClr>
                          </a:solidFill>
                          <a:latin typeface="Salesforce Sans"/>
                          <a:ea typeface="+mn-ea"/>
                          <a:cs typeface="+mn-cs"/>
                        </a:rPr>
                        <a:t>Yes*</a:t>
                      </a:r>
                      <a:endParaRPr lang="en-US" sz="1800" kern="1200" dirty="0">
                        <a:solidFill>
                          <a:schemeClr val="accent2">
                            <a:lumMod val="20000"/>
                            <a:lumOff val="80000"/>
                          </a:schemeClr>
                        </a:solidFill>
                        <a:latin typeface="Salesforce Sans"/>
                        <a:ea typeface="+mn-ea"/>
                        <a:cs typeface="+mn-cs"/>
                      </a:endParaRPr>
                    </a:p>
                  </a:txBody>
                  <a:tcPr anchor="ctr">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bl>
          </a:graphicData>
        </a:graphic>
      </p:graphicFrame>
      <p:sp>
        <p:nvSpPr>
          <p:cNvPr id="16" name="Text Placeholder 15"/>
          <p:cNvSpPr>
            <a:spLocks noGrp="1"/>
          </p:cNvSpPr>
          <p:nvPr>
            <p:ph type="body" sz="quarter" idx="12"/>
          </p:nvPr>
        </p:nvSpPr>
        <p:spPr/>
        <p:txBody>
          <a:bodyPr/>
          <a:lstStyle/>
          <a:p>
            <a:r>
              <a:rPr lang="en-US" dirty="0" smtClean="0"/>
              <a:t>Top Differences</a:t>
            </a:r>
            <a:endParaRPr lang="en-US" dirty="0"/>
          </a:p>
        </p:txBody>
      </p:sp>
      <p:sp>
        <p:nvSpPr>
          <p:cNvPr id="10" name="Footer Placeholder 9"/>
          <p:cNvSpPr>
            <a:spLocks noGrp="1"/>
          </p:cNvSpPr>
          <p:nvPr>
            <p:ph type="ftr" sz="quarter" idx="13"/>
          </p:nvPr>
        </p:nvSpPr>
        <p:spPr/>
        <p:txBody>
          <a:bodyPr/>
          <a:lstStyle/>
          <a:p>
            <a:r>
              <a:rPr lang="en-US" dirty="0" smtClean="0"/>
              <a:t>* Some limitations</a:t>
            </a:r>
            <a:endParaRPr lang="en-US" dirty="0"/>
          </a:p>
        </p:txBody>
      </p:sp>
      <p:sp>
        <p:nvSpPr>
          <p:cNvPr id="6" name="Freeform 540"/>
          <p:cNvSpPr>
            <a:spLocks noEditPoints="1"/>
          </p:cNvSpPr>
          <p:nvPr/>
        </p:nvSpPr>
        <p:spPr bwMode="auto">
          <a:xfrm>
            <a:off x="1867278" y="1582537"/>
            <a:ext cx="242405" cy="411137"/>
          </a:xfrm>
          <a:custGeom>
            <a:avLst/>
            <a:gdLst>
              <a:gd name="T0" fmla="*/ 23 w 370"/>
              <a:gd name="T1" fmla="*/ 354 h 627"/>
              <a:gd name="T2" fmla="*/ 196 w 370"/>
              <a:gd name="T3" fmla="*/ 354 h 627"/>
              <a:gd name="T4" fmla="*/ 202 w 370"/>
              <a:gd name="T5" fmla="*/ 357 h 627"/>
              <a:gd name="T6" fmla="*/ 203 w 370"/>
              <a:gd name="T7" fmla="*/ 365 h 627"/>
              <a:gd name="T8" fmla="*/ 130 w 370"/>
              <a:gd name="T9" fmla="*/ 570 h 627"/>
              <a:gd name="T10" fmla="*/ 347 w 370"/>
              <a:gd name="T11" fmla="*/ 274 h 627"/>
              <a:gd name="T12" fmla="*/ 174 w 370"/>
              <a:gd name="T13" fmla="*/ 274 h 627"/>
              <a:gd name="T14" fmla="*/ 167 w 370"/>
              <a:gd name="T15" fmla="*/ 270 h 627"/>
              <a:gd name="T16" fmla="*/ 167 w 370"/>
              <a:gd name="T17" fmla="*/ 263 h 627"/>
              <a:gd name="T18" fmla="*/ 248 w 370"/>
              <a:gd name="T19" fmla="*/ 60 h 627"/>
              <a:gd name="T20" fmla="*/ 23 w 370"/>
              <a:gd name="T21" fmla="*/ 354 h 627"/>
              <a:gd name="T22" fmla="*/ 104 w 370"/>
              <a:gd name="T23" fmla="*/ 627 h 627"/>
              <a:gd name="T24" fmla="*/ 100 w 370"/>
              <a:gd name="T25" fmla="*/ 626 h 627"/>
              <a:gd name="T26" fmla="*/ 96 w 370"/>
              <a:gd name="T27" fmla="*/ 616 h 627"/>
              <a:gd name="T28" fmla="*/ 184 w 370"/>
              <a:gd name="T29" fmla="*/ 370 h 627"/>
              <a:gd name="T30" fmla="*/ 7 w 370"/>
              <a:gd name="T31" fmla="*/ 370 h 627"/>
              <a:gd name="T32" fmla="*/ 0 w 370"/>
              <a:gd name="T33" fmla="*/ 365 h 627"/>
              <a:gd name="T34" fmla="*/ 0 w 370"/>
              <a:gd name="T35" fmla="*/ 357 h 627"/>
              <a:gd name="T36" fmla="*/ 270 w 370"/>
              <a:gd name="T37" fmla="*/ 4 h 627"/>
              <a:gd name="T38" fmla="*/ 281 w 370"/>
              <a:gd name="T39" fmla="*/ 2 h 627"/>
              <a:gd name="T40" fmla="*/ 284 w 370"/>
              <a:gd name="T41" fmla="*/ 12 h 627"/>
              <a:gd name="T42" fmla="*/ 186 w 370"/>
              <a:gd name="T43" fmla="*/ 258 h 627"/>
              <a:gd name="T44" fmla="*/ 363 w 370"/>
              <a:gd name="T45" fmla="*/ 258 h 627"/>
              <a:gd name="T46" fmla="*/ 370 w 370"/>
              <a:gd name="T47" fmla="*/ 262 h 627"/>
              <a:gd name="T48" fmla="*/ 369 w 370"/>
              <a:gd name="T49" fmla="*/ 270 h 627"/>
              <a:gd name="T50" fmla="*/ 110 w 370"/>
              <a:gd name="T51" fmla="*/ 624 h 627"/>
              <a:gd name="T52" fmla="*/ 104 w 370"/>
              <a:gd name="T53" fmla="*/ 6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0" h="627">
                <a:moveTo>
                  <a:pt x="23" y="354"/>
                </a:moveTo>
                <a:cubicBezTo>
                  <a:pt x="196" y="354"/>
                  <a:pt x="196" y="354"/>
                  <a:pt x="196" y="354"/>
                </a:cubicBezTo>
                <a:cubicBezTo>
                  <a:pt x="202" y="357"/>
                  <a:pt x="202" y="357"/>
                  <a:pt x="202" y="357"/>
                </a:cubicBezTo>
                <a:cubicBezTo>
                  <a:pt x="203" y="365"/>
                  <a:pt x="203" y="365"/>
                  <a:pt x="203" y="365"/>
                </a:cubicBezTo>
                <a:cubicBezTo>
                  <a:pt x="130" y="570"/>
                  <a:pt x="130" y="570"/>
                  <a:pt x="130" y="570"/>
                </a:cubicBezTo>
                <a:cubicBezTo>
                  <a:pt x="347" y="274"/>
                  <a:pt x="347" y="274"/>
                  <a:pt x="347" y="274"/>
                </a:cubicBezTo>
                <a:cubicBezTo>
                  <a:pt x="174" y="274"/>
                  <a:pt x="174" y="274"/>
                  <a:pt x="174" y="274"/>
                </a:cubicBezTo>
                <a:cubicBezTo>
                  <a:pt x="167" y="270"/>
                  <a:pt x="167" y="270"/>
                  <a:pt x="167" y="270"/>
                </a:cubicBezTo>
                <a:cubicBezTo>
                  <a:pt x="167" y="263"/>
                  <a:pt x="167" y="263"/>
                  <a:pt x="167" y="263"/>
                </a:cubicBezTo>
                <a:cubicBezTo>
                  <a:pt x="248" y="60"/>
                  <a:pt x="248" y="60"/>
                  <a:pt x="248" y="60"/>
                </a:cubicBezTo>
                <a:lnTo>
                  <a:pt x="23" y="354"/>
                </a:lnTo>
                <a:close/>
                <a:moveTo>
                  <a:pt x="104" y="627"/>
                </a:moveTo>
                <a:cubicBezTo>
                  <a:pt x="100" y="626"/>
                  <a:pt x="100" y="626"/>
                  <a:pt x="100" y="626"/>
                </a:cubicBezTo>
                <a:cubicBezTo>
                  <a:pt x="97" y="624"/>
                  <a:pt x="95" y="620"/>
                  <a:pt x="96" y="616"/>
                </a:cubicBezTo>
                <a:cubicBezTo>
                  <a:pt x="184" y="370"/>
                  <a:pt x="184" y="370"/>
                  <a:pt x="184" y="370"/>
                </a:cubicBezTo>
                <a:cubicBezTo>
                  <a:pt x="7" y="370"/>
                  <a:pt x="7" y="370"/>
                  <a:pt x="7" y="370"/>
                </a:cubicBezTo>
                <a:cubicBezTo>
                  <a:pt x="4" y="370"/>
                  <a:pt x="1" y="368"/>
                  <a:pt x="0" y="365"/>
                </a:cubicBezTo>
                <a:cubicBezTo>
                  <a:pt x="0" y="357"/>
                  <a:pt x="0" y="357"/>
                  <a:pt x="0" y="357"/>
                </a:cubicBezTo>
                <a:cubicBezTo>
                  <a:pt x="270" y="4"/>
                  <a:pt x="270" y="4"/>
                  <a:pt x="270" y="4"/>
                </a:cubicBezTo>
                <a:cubicBezTo>
                  <a:pt x="273" y="1"/>
                  <a:pt x="277" y="0"/>
                  <a:pt x="281" y="2"/>
                </a:cubicBezTo>
                <a:cubicBezTo>
                  <a:pt x="284" y="4"/>
                  <a:pt x="286" y="8"/>
                  <a:pt x="284" y="12"/>
                </a:cubicBezTo>
                <a:cubicBezTo>
                  <a:pt x="186" y="258"/>
                  <a:pt x="186" y="258"/>
                  <a:pt x="186" y="258"/>
                </a:cubicBezTo>
                <a:cubicBezTo>
                  <a:pt x="363" y="258"/>
                  <a:pt x="363" y="258"/>
                  <a:pt x="363" y="258"/>
                </a:cubicBezTo>
                <a:cubicBezTo>
                  <a:pt x="366" y="258"/>
                  <a:pt x="369" y="259"/>
                  <a:pt x="370" y="262"/>
                </a:cubicBezTo>
                <a:cubicBezTo>
                  <a:pt x="369" y="270"/>
                  <a:pt x="369" y="270"/>
                  <a:pt x="369" y="270"/>
                </a:cubicBezTo>
                <a:cubicBezTo>
                  <a:pt x="110" y="624"/>
                  <a:pt x="110" y="624"/>
                  <a:pt x="110" y="624"/>
                </a:cubicBezTo>
                <a:lnTo>
                  <a:pt x="104" y="6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98265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987652" y="2573383"/>
            <a:ext cx="8768605" cy="832280"/>
          </a:xfrm>
        </p:spPr>
        <p:txBody>
          <a:bodyPr/>
          <a:lstStyle/>
          <a:p>
            <a:r>
              <a:rPr lang="en-US"/>
              <a:t>Apex Connector Framework</a:t>
            </a:r>
            <a:endParaRPr lang="en-US" dirty="0"/>
          </a:p>
        </p:txBody>
      </p:sp>
      <p:sp>
        <p:nvSpPr>
          <p:cNvPr id="4" name="Subtitle 3"/>
          <p:cNvSpPr>
            <a:spLocks noGrp="1"/>
          </p:cNvSpPr>
          <p:nvPr>
            <p:ph type="subTitle" idx="11"/>
          </p:nvPr>
        </p:nvSpPr>
        <p:spPr>
          <a:xfrm>
            <a:off x="2987652" y="3405663"/>
            <a:ext cx="7470188" cy="715903"/>
          </a:xfrm>
        </p:spPr>
        <p:txBody>
          <a:bodyPr/>
          <a:lstStyle/>
          <a:p>
            <a:r>
              <a:rPr lang="en-US" dirty="0"/>
              <a:t>Key Concepts &amp; Capabilities - Demo</a:t>
            </a:r>
          </a:p>
        </p:txBody>
      </p:sp>
    </p:spTree>
    <p:extLst>
      <p:ext uri="{BB962C8B-B14F-4D97-AF65-F5344CB8AC3E}">
        <p14:creationId xmlns:p14="http://schemas.microsoft.com/office/powerpoint/2010/main" val="52098501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Apex Connector Framework</a:t>
            </a:r>
            <a:endParaRPr lang="en-US" dirty="0"/>
          </a:p>
        </p:txBody>
      </p:sp>
      <p:sp>
        <p:nvSpPr>
          <p:cNvPr id="11" name="Text Placeholder 10"/>
          <p:cNvSpPr>
            <a:spLocks noGrp="1"/>
          </p:cNvSpPr>
          <p:nvPr>
            <p:ph type="body" sz="quarter" idx="16"/>
          </p:nvPr>
        </p:nvSpPr>
        <p:spPr/>
        <p:txBody>
          <a:bodyPr/>
          <a:lstStyle/>
          <a:p>
            <a:r>
              <a:rPr lang="en-US" dirty="0" smtClean="0"/>
              <a:t>Key Concepts &amp; Capabilities</a:t>
            </a:r>
            <a:endParaRPr lang="en-US" dirty="0"/>
          </a:p>
        </p:txBody>
      </p:sp>
      <p:sp>
        <p:nvSpPr>
          <p:cNvPr id="10" name="Content Placeholder 9"/>
          <p:cNvSpPr>
            <a:spLocks noGrp="1"/>
          </p:cNvSpPr>
          <p:nvPr>
            <p:ph sz="quarter" idx="4294967295"/>
          </p:nvPr>
        </p:nvSpPr>
        <p:spPr>
          <a:xfrm>
            <a:off x="571500" y="1717993"/>
            <a:ext cx="11045825" cy="4224337"/>
          </a:xfrm>
        </p:spPr>
        <p:txBody>
          <a:bodyPr/>
          <a:lstStyle/>
          <a:p>
            <a:pPr marL="342900" indent="-342900">
              <a:buFont typeface="Wingdings" charset="2"/>
              <a:buChar char="§"/>
            </a:pPr>
            <a:r>
              <a:rPr lang="en-US" dirty="0" smtClean="0"/>
              <a:t>Set of classes and methods for creating external data sources.</a:t>
            </a:r>
          </a:p>
          <a:p>
            <a:pPr marL="525463" lvl="1" indent="-342900">
              <a:buFont typeface="Wingdings" charset="2"/>
              <a:buChar char="§"/>
            </a:pPr>
            <a:r>
              <a:rPr lang="en-US" dirty="0" err="1" smtClean="0">
                <a:solidFill>
                  <a:srgbClr val="0079A8"/>
                </a:solidFill>
              </a:rPr>
              <a:t>DataSource</a:t>
            </a:r>
            <a:r>
              <a:rPr lang="en-US" dirty="0" smtClean="0">
                <a:solidFill>
                  <a:srgbClr val="0079A8"/>
                </a:solidFill>
              </a:rPr>
              <a:t> namespace.</a:t>
            </a:r>
            <a:endParaRPr lang="en-US" dirty="0" smtClean="0"/>
          </a:p>
          <a:p>
            <a:pPr marL="342900" indent="-342900">
              <a:buFont typeface="Wingdings" charset="2"/>
              <a:buChar char="§"/>
            </a:pPr>
            <a:r>
              <a:rPr lang="en-US" dirty="0"/>
              <a:t>W</a:t>
            </a:r>
            <a:r>
              <a:rPr lang="en-US" dirty="0" smtClean="0"/>
              <a:t>hen OData &amp; Cross Salesforce Org adapters are not suitable for the use case.</a:t>
            </a:r>
          </a:p>
          <a:p>
            <a:pPr marL="342900" indent="-342900">
              <a:buFont typeface="Wingdings" charset="2"/>
              <a:buChar char="§"/>
            </a:pPr>
            <a:r>
              <a:rPr lang="en-US" dirty="0" smtClean="0"/>
              <a:t>Based on REST – SOAP callouts.</a:t>
            </a:r>
          </a:p>
          <a:p>
            <a:pPr marL="342900" indent="-342900">
              <a:buFont typeface="Wingdings" charset="2"/>
              <a:buChar char="§"/>
            </a:pPr>
            <a:r>
              <a:rPr lang="en-US" dirty="0" smtClean="0"/>
              <a:t>Own custom adapter implementation.</a:t>
            </a:r>
          </a:p>
          <a:p>
            <a:pPr marL="342900" indent="-342900">
              <a:buFont typeface="Wingdings" charset="2"/>
              <a:buChar char="§"/>
            </a:pPr>
            <a:r>
              <a:rPr lang="en-US" dirty="0" smtClean="0"/>
              <a:t>Two Apex Classes need be extended for creating external data sources:</a:t>
            </a:r>
          </a:p>
          <a:p>
            <a:pPr marL="525463" lvl="1" indent="-342900">
              <a:buFont typeface="Wingdings" charset="2"/>
              <a:buChar char="§"/>
            </a:pPr>
            <a:r>
              <a:rPr lang="en-US" dirty="0" smtClean="0">
                <a:solidFill>
                  <a:srgbClr val="0079A8"/>
                </a:solidFill>
              </a:rPr>
              <a:t>DataSource.Connection class.</a:t>
            </a:r>
          </a:p>
          <a:p>
            <a:pPr marL="525463" lvl="1" indent="-342900">
              <a:buFont typeface="Wingdings" charset="2"/>
              <a:buChar char="§"/>
            </a:pPr>
            <a:r>
              <a:rPr lang="en-US" dirty="0" smtClean="0">
                <a:solidFill>
                  <a:srgbClr val="0079A8"/>
                </a:solidFill>
              </a:rPr>
              <a:t>DataSource.Provider class.  </a:t>
            </a:r>
            <a:endParaRPr lang="en-US" dirty="0" smtClean="0"/>
          </a:p>
          <a:p>
            <a:pPr marL="525463" lvl="1" indent="-342900">
              <a:buFont typeface="Wingdings" charset="2"/>
              <a:buChar char="§"/>
            </a:pPr>
            <a:endParaRPr lang="es-ES_tradnl" dirty="0"/>
          </a:p>
        </p:txBody>
      </p:sp>
      <p:pic>
        <p:nvPicPr>
          <p:cNvPr id="7" name="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56739" y="755708"/>
            <a:ext cx="760586" cy="1020190"/>
          </a:xfrm>
          <a:prstGeom prst="rect">
            <a:avLst/>
          </a:prstGeom>
          <a:ln w="12700">
            <a:miter lim="400000"/>
          </a:ln>
        </p:spPr>
      </p:pic>
    </p:spTree>
    <p:extLst>
      <p:ext uri="{BB962C8B-B14F-4D97-AF65-F5344CB8AC3E}">
        <p14:creationId xmlns:p14="http://schemas.microsoft.com/office/powerpoint/2010/main" val="115426478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3"/>
          <p:cNvSpPr>
            <a:spLocks noGrp="1"/>
          </p:cNvSpPr>
          <p:nvPr>
            <p:ph type="title"/>
          </p:nvPr>
        </p:nvSpPr>
        <p:spPr/>
        <p:txBody>
          <a:bodyPr/>
          <a:lstStyle/>
          <a:p>
            <a:r>
              <a:rPr lang="en-US" dirty="0" smtClean="0"/>
              <a:t>Apex Connector Framework</a:t>
            </a:r>
            <a:endParaRPr lang="en-US" dirty="0"/>
          </a:p>
        </p:txBody>
      </p:sp>
      <p:sp>
        <p:nvSpPr>
          <p:cNvPr id="4" name="Content Placeholder 5"/>
          <p:cNvSpPr>
            <a:spLocks noGrp="1"/>
          </p:cNvSpPr>
          <p:nvPr>
            <p:ph sz="half" idx="11"/>
          </p:nvPr>
        </p:nvSpPr>
        <p:spPr>
          <a:xfrm>
            <a:off x="571500" y="1751222"/>
            <a:ext cx="5303520" cy="4223766"/>
          </a:xfrm>
        </p:spPr>
        <p:txBody>
          <a:bodyPr/>
          <a:lstStyle/>
          <a:p>
            <a:pPr marL="342900" indent="-342900">
              <a:buFont typeface="Wingdings" charset="2"/>
              <a:buChar char="§"/>
            </a:pPr>
            <a:r>
              <a:rPr lang="en-US" dirty="0" smtClean="0"/>
              <a:t>Obtain external system schema and CRUD operations.</a:t>
            </a:r>
          </a:p>
          <a:p>
            <a:pPr marL="342900" indent="-342900">
              <a:buFont typeface="Wingdings" charset="2"/>
              <a:buChar char="§"/>
            </a:pPr>
            <a:r>
              <a:rPr lang="en-US" dirty="0" smtClean="0"/>
              <a:t>Methods to override:</a:t>
            </a:r>
          </a:p>
          <a:p>
            <a:pPr marL="525463" lvl="1" indent="-342900">
              <a:buFont typeface="Wingdings" charset="2"/>
              <a:buChar char="§"/>
            </a:pPr>
            <a:r>
              <a:rPr lang="en-US" b="1" dirty="0" smtClean="0">
                <a:solidFill>
                  <a:srgbClr val="0079A8"/>
                </a:solidFill>
              </a:rPr>
              <a:t>sync(). </a:t>
            </a:r>
          </a:p>
          <a:p>
            <a:pPr marL="525463" lvl="1" indent="-342900">
              <a:buFont typeface="Wingdings" charset="2"/>
              <a:buChar char="§"/>
            </a:pPr>
            <a:r>
              <a:rPr lang="en-US" b="1" dirty="0" smtClean="0">
                <a:solidFill>
                  <a:srgbClr val="0079A8"/>
                </a:solidFill>
              </a:rPr>
              <a:t>query().</a:t>
            </a:r>
          </a:p>
          <a:p>
            <a:pPr marL="525463" lvl="1" indent="-342900">
              <a:buFont typeface="Wingdings" charset="2"/>
              <a:buChar char="§"/>
            </a:pPr>
            <a:r>
              <a:rPr lang="en-US" b="1" dirty="0" smtClean="0">
                <a:solidFill>
                  <a:srgbClr val="0079A8"/>
                </a:solidFill>
              </a:rPr>
              <a:t>search().</a:t>
            </a:r>
          </a:p>
          <a:p>
            <a:pPr marL="525463" lvl="1" indent="-342900">
              <a:buFont typeface="Wingdings" charset="2"/>
              <a:buChar char="§"/>
            </a:pPr>
            <a:r>
              <a:rPr lang="en-US" dirty="0" smtClean="0">
                <a:solidFill>
                  <a:srgbClr val="0079A8"/>
                </a:solidFill>
              </a:rPr>
              <a:t>upsertRows().</a:t>
            </a:r>
          </a:p>
          <a:p>
            <a:pPr marL="525463" lvl="1" indent="-342900">
              <a:buFont typeface="Wingdings" charset="2"/>
              <a:buChar char="§"/>
            </a:pPr>
            <a:r>
              <a:rPr lang="en-US" dirty="0" smtClean="0">
                <a:solidFill>
                  <a:srgbClr val="0079A8"/>
                </a:solidFill>
              </a:rPr>
              <a:t>deleteRows().</a:t>
            </a:r>
            <a:endParaRPr lang="en-US" dirty="0"/>
          </a:p>
        </p:txBody>
      </p:sp>
      <p:sp>
        <p:nvSpPr>
          <p:cNvPr id="6" name="Content Placeholder 5"/>
          <p:cNvSpPr>
            <a:spLocks noGrp="1"/>
          </p:cNvSpPr>
          <p:nvPr>
            <p:ph sz="half" idx="11"/>
          </p:nvPr>
        </p:nvSpPr>
        <p:spPr>
          <a:xfrm>
            <a:off x="6313932" y="1587086"/>
            <a:ext cx="5303520" cy="4223766"/>
          </a:xfrm>
        </p:spPr>
        <p:txBody>
          <a:bodyPr/>
          <a:lstStyle/>
          <a:p>
            <a:pPr marL="342900" indent="-342900">
              <a:buFont typeface="Wingdings" charset="2"/>
              <a:buChar char="§"/>
            </a:pPr>
            <a:r>
              <a:rPr lang="en-US" dirty="0" smtClean="0"/>
              <a:t>Authentication capabilities.</a:t>
            </a:r>
          </a:p>
          <a:p>
            <a:pPr marL="342900" indent="-342900">
              <a:buFont typeface="Wingdings" charset="2"/>
              <a:buChar char="§"/>
            </a:pPr>
            <a:r>
              <a:rPr lang="en-US" dirty="0" smtClean="0"/>
              <a:t>Functional capabilities.</a:t>
            </a:r>
          </a:p>
          <a:p>
            <a:pPr marL="342900" indent="-342900">
              <a:buFont typeface="Wingdings" charset="2"/>
              <a:buChar char="§"/>
            </a:pPr>
            <a:r>
              <a:rPr lang="en-US" dirty="0" smtClean="0"/>
              <a:t>Methods to override:</a:t>
            </a:r>
          </a:p>
          <a:p>
            <a:pPr marL="525463" lvl="1" indent="-342900">
              <a:buFont typeface="Wingdings" charset="2"/>
              <a:buChar char="§"/>
            </a:pPr>
            <a:r>
              <a:rPr lang="en-US" b="1" dirty="0" smtClean="0">
                <a:solidFill>
                  <a:srgbClr val="0079A8"/>
                </a:solidFill>
              </a:rPr>
              <a:t>getAuthenticationCapabilities ().</a:t>
            </a:r>
          </a:p>
          <a:p>
            <a:pPr marL="525463" lvl="1" indent="-342900">
              <a:buFont typeface="Wingdings" charset="2"/>
              <a:buChar char="§"/>
            </a:pPr>
            <a:r>
              <a:rPr lang="en-US" b="1" dirty="0" smtClean="0">
                <a:solidFill>
                  <a:srgbClr val="0079A8"/>
                </a:solidFill>
              </a:rPr>
              <a:t>getCapabilities().</a:t>
            </a:r>
          </a:p>
          <a:p>
            <a:pPr marL="525463" lvl="1" indent="-342900">
              <a:buFont typeface="Wingdings" charset="2"/>
              <a:buChar char="§"/>
            </a:pPr>
            <a:r>
              <a:rPr lang="en-US" b="1" dirty="0" smtClean="0">
                <a:solidFill>
                  <a:srgbClr val="0079A8"/>
                </a:solidFill>
              </a:rPr>
              <a:t>getConnection().</a:t>
            </a:r>
            <a:endParaRPr lang="en-US" b="1" dirty="0">
              <a:solidFill>
                <a:srgbClr val="0079A8"/>
              </a:solidFill>
            </a:endParaRPr>
          </a:p>
        </p:txBody>
      </p:sp>
      <p:sp>
        <p:nvSpPr>
          <p:cNvPr id="7" name="Text Placeholder 7"/>
          <p:cNvSpPr>
            <a:spLocks noGrp="1"/>
          </p:cNvSpPr>
          <p:nvPr>
            <p:ph type="body" sz="quarter" idx="16"/>
          </p:nvPr>
        </p:nvSpPr>
        <p:spPr>
          <a:xfrm>
            <a:off x="571500" y="1224234"/>
            <a:ext cx="4229100" cy="369332"/>
          </a:xfrm>
        </p:spPr>
        <p:txBody>
          <a:bodyPr/>
          <a:lstStyle/>
          <a:p>
            <a:r>
              <a:rPr lang="en-US" dirty="0" smtClean="0"/>
              <a:t>DataSource.Connection class</a:t>
            </a:r>
            <a:endParaRPr lang="en-US" dirty="0"/>
          </a:p>
        </p:txBody>
      </p:sp>
      <p:sp>
        <p:nvSpPr>
          <p:cNvPr id="8" name="Text Placeholder 7"/>
          <p:cNvSpPr txBox="1">
            <a:spLocks/>
          </p:cNvSpPr>
          <p:nvPr/>
        </p:nvSpPr>
        <p:spPr bwMode="auto">
          <a:xfrm>
            <a:off x="6313932" y="1217754"/>
            <a:ext cx="4229100" cy="36933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eaLnBrk="1" fontAlgn="base" hangingPunct="1">
              <a:lnSpc>
                <a:spcPct val="100000"/>
              </a:lnSpc>
              <a:spcBef>
                <a:spcPts val="0"/>
              </a:spcBef>
              <a:spcAft>
                <a:spcPts val="0"/>
              </a:spcAft>
              <a:buClr>
                <a:srgbClr val="7F7F7F"/>
              </a:buClr>
              <a:buSzPct val="100000"/>
              <a:buFont typeface="Arial" charset="0"/>
              <a:buChar char="​"/>
              <a:defRPr lang="en-US" sz="2400" kern="1200" spc="0" dirty="0" smtClean="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DataSource.Provider class</a:t>
            </a:r>
            <a:endParaRPr lang="en-US" dirty="0"/>
          </a:p>
        </p:txBody>
      </p:sp>
      <p:pic>
        <p:nvPicPr>
          <p:cNvPr id="24" name="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95289" y="5502608"/>
            <a:ext cx="635232" cy="630036"/>
          </a:xfrm>
          <a:prstGeom prst="rect">
            <a:avLst/>
          </a:prstGeom>
          <a:ln w="12700">
            <a:miter lim="400000"/>
          </a:ln>
          <a:effectLst/>
        </p:spPr>
      </p:pic>
      <p:grpSp>
        <p:nvGrpSpPr>
          <p:cNvPr id="25" name="Group 4481"/>
          <p:cNvGrpSpPr/>
          <p:nvPr/>
        </p:nvGrpSpPr>
        <p:grpSpPr>
          <a:xfrm flipH="1">
            <a:off x="10880718" y="5541217"/>
            <a:ext cx="1175646" cy="539270"/>
            <a:chOff x="0" y="0"/>
            <a:chExt cx="2351903" cy="1078818"/>
          </a:xfrm>
        </p:grpSpPr>
        <p:grpSp>
          <p:nvGrpSpPr>
            <p:cNvPr id="26" name="Group 4474"/>
            <p:cNvGrpSpPr/>
            <p:nvPr/>
          </p:nvGrpSpPr>
          <p:grpSpPr>
            <a:xfrm>
              <a:off x="307518" y="-1"/>
              <a:ext cx="1888786" cy="923823"/>
              <a:chOff x="0" y="0"/>
              <a:chExt cx="1888785" cy="923821"/>
            </a:xfrm>
          </p:grpSpPr>
          <p:sp>
            <p:nvSpPr>
              <p:cNvPr id="33" name="Shape 4472"/>
              <p:cNvSpPr/>
              <p:nvPr/>
            </p:nvSpPr>
            <p:spPr>
              <a:xfrm>
                <a:off x="-1" y="80681"/>
                <a:ext cx="1888787" cy="843141"/>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53585F"/>
              </a:solidFill>
              <a:ln w="12700" cap="flat">
                <a:noFill/>
                <a:miter lim="400000"/>
              </a:ln>
              <a:effectLst/>
            </p:spPr>
            <p:txBody>
              <a:bodyPr wrap="square" lIns="35709" tIns="35709" rIns="35709" bIns="35709" numCol="1" anchor="ctr">
                <a:noAutofit/>
              </a:bodyPr>
              <a:lstStyle/>
              <a:p>
                <a:pPr>
                  <a:defRPr sz="2600"/>
                </a:pPr>
                <a:endParaRPr sz="1300"/>
              </a:p>
            </p:txBody>
          </p:sp>
          <p:sp>
            <p:nvSpPr>
              <p:cNvPr id="34" name="Shape 4473"/>
              <p:cNvSpPr/>
              <p:nvPr/>
            </p:nvSpPr>
            <p:spPr>
              <a:xfrm>
                <a:off x="48823" y="-1"/>
                <a:ext cx="1795391" cy="722674"/>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12700" cap="flat">
                <a:noFill/>
                <a:miter lim="400000"/>
              </a:ln>
              <a:effectLst/>
            </p:spPr>
            <p:txBody>
              <a:bodyPr wrap="square" lIns="35709" tIns="35709" rIns="35709" bIns="35709" numCol="1" anchor="ctr">
                <a:noAutofit/>
              </a:bodyPr>
              <a:lstStyle/>
              <a:p>
                <a:pPr defTabSz="292042">
                  <a:lnSpc>
                    <a:spcPct val="100000"/>
                  </a:lnSpc>
                  <a:spcBef>
                    <a:spcPts val="0"/>
                  </a:spcBef>
                  <a:defRPr sz="3200">
                    <a:solidFill>
                      <a:srgbClr val="000000"/>
                    </a:solidFill>
                    <a:latin typeface="Helvetica Light"/>
                    <a:ea typeface="Helvetica Light"/>
                    <a:cs typeface="Helvetica Light"/>
                    <a:sym typeface="Helvetica Light"/>
                  </a:defRPr>
                </a:pPr>
                <a:endParaRPr sz="1600"/>
              </a:p>
            </p:txBody>
          </p:sp>
        </p:grpSp>
        <p:grpSp>
          <p:nvGrpSpPr>
            <p:cNvPr id="27" name="Group 4477"/>
            <p:cNvGrpSpPr/>
            <p:nvPr/>
          </p:nvGrpSpPr>
          <p:grpSpPr>
            <a:xfrm>
              <a:off x="1525911" y="674818"/>
              <a:ext cx="825993" cy="404001"/>
              <a:chOff x="0" y="0"/>
              <a:chExt cx="825992" cy="404000"/>
            </a:xfrm>
          </p:grpSpPr>
          <p:sp>
            <p:nvSpPr>
              <p:cNvPr id="31" name="Shape 4475"/>
              <p:cNvSpPr/>
              <p:nvPr/>
            </p:nvSpPr>
            <p:spPr>
              <a:xfrm>
                <a:off x="0" y="35283"/>
                <a:ext cx="825993" cy="368718"/>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35709" tIns="35709" rIns="35709" bIns="35709" numCol="1" anchor="ctr">
                <a:noAutofit/>
              </a:bodyPr>
              <a:lstStyle/>
              <a:p>
                <a:pPr>
                  <a:defRPr sz="2600"/>
                </a:pPr>
                <a:endParaRPr sz="1300"/>
              </a:p>
            </p:txBody>
          </p:sp>
          <p:sp>
            <p:nvSpPr>
              <p:cNvPr id="32" name="Shape 4476"/>
              <p:cNvSpPr/>
              <p:nvPr/>
            </p:nvSpPr>
            <p:spPr>
              <a:xfrm>
                <a:off x="21351" y="-1"/>
                <a:ext cx="785150" cy="316036"/>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35709" tIns="35709" rIns="35709" bIns="35709" numCol="1" anchor="ctr">
                <a:noAutofit/>
              </a:bodyPr>
              <a:lstStyle/>
              <a:p>
                <a:pPr defTabSz="292042">
                  <a:lnSpc>
                    <a:spcPct val="100000"/>
                  </a:lnSpc>
                  <a:spcBef>
                    <a:spcPts val="0"/>
                  </a:spcBef>
                  <a:defRPr sz="3200">
                    <a:solidFill>
                      <a:srgbClr val="000000"/>
                    </a:solidFill>
                    <a:latin typeface="Helvetica Light"/>
                    <a:ea typeface="Helvetica Light"/>
                    <a:cs typeface="Helvetica Light"/>
                    <a:sym typeface="Helvetica Light"/>
                  </a:defRPr>
                </a:pPr>
                <a:endParaRPr sz="1600"/>
              </a:p>
            </p:txBody>
          </p:sp>
        </p:grpSp>
        <p:grpSp>
          <p:nvGrpSpPr>
            <p:cNvPr id="28" name="Group 4480"/>
            <p:cNvGrpSpPr/>
            <p:nvPr/>
          </p:nvGrpSpPr>
          <p:grpSpPr>
            <a:xfrm>
              <a:off x="-1" y="762004"/>
              <a:ext cx="647739" cy="316815"/>
              <a:chOff x="0" y="0"/>
              <a:chExt cx="647737" cy="316814"/>
            </a:xfrm>
          </p:grpSpPr>
          <p:sp>
            <p:nvSpPr>
              <p:cNvPr id="29" name="Shape 4478"/>
              <p:cNvSpPr/>
              <p:nvPr/>
            </p:nvSpPr>
            <p:spPr>
              <a:xfrm>
                <a:off x="0" y="27668"/>
                <a:ext cx="647738" cy="289147"/>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35709" tIns="35709" rIns="35709" bIns="35709" numCol="1" anchor="ctr">
                <a:noAutofit/>
              </a:bodyPr>
              <a:lstStyle/>
              <a:p>
                <a:pPr>
                  <a:defRPr sz="2600"/>
                </a:pPr>
                <a:endParaRPr sz="1300"/>
              </a:p>
            </p:txBody>
          </p:sp>
          <p:sp>
            <p:nvSpPr>
              <p:cNvPr id="30" name="Shape 4479"/>
              <p:cNvSpPr/>
              <p:nvPr/>
            </p:nvSpPr>
            <p:spPr>
              <a:xfrm>
                <a:off x="16743" y="0"/>
                <a:ext cx="615710" cy="247833"/>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35709" tIns="35709" rIns="35709" bIns="35709" numCol="1" anchor="ctr">
                <a:noAutofit/>
              </a:bodyPr>
              <a:lstStyle/>
              <a:p>
                <a:pPr defTabSz="292042">
                  <a:lnSpc>
                    <a:spcPct val="100000"/>
                  </a:lnSpc>
                  <a:spcBef>
                    <a:spcPts val="0"/>
                  </a:spcBef>
                  <a:defRPr sz="3200">
                    <a:solidFill>
                      <a:srgbClr val="000000"/>
                    </a:solidFill>
                    <a:latin typeface="Helvetica Light"/>
                    <a:ea typeface="Helvetica Light"/>
                    <a:cs typeface="Helvetica Light"/>
                    <a:sym typeface="Helvetica Light"/>
                  </a:defRPr>
                </a:pPr>
                <a:endParaRPr sz="1600"/>
              </a:p>
            </p:txBody>
          </p:sp>
        </p:grpSp>
      </p:grpSp>
      <p:grpSp>
        <p:nvGrpSpPr>
          <p:cNvPr id="36" name="Group 4471"/>
          <p:cNvGrpSpPr/>
          <p:nvPr/>
        </p:nvGrpSpPr>
        <p:grpSpPr>
          <a:xfrm>
            <a:off x="7557655" y="4703371"/>
            <a:ext cx="711613" cy="1075888"/>
            <a:chOff x="-2" y="-1"/>
            <a:chExt cx="1423594" cy="2152335"/>
          </a:xfrm>
        </p:grpSpPr>
        <p:pic>
          <p:nvPicPr>
            <p:cNvPr id="37" name="image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800000">
              <a:off x="596626" y="1842330"/>
              <a:ext cx="230339" cy="310004"/>
            </a:xfrm>
            <a:prstGeom prst="rect">
              <a:avLst/>
            </a:prstGeom>
            <a:ln w="12700" cap="flat">
              <a:noFill/>
              <a:miter lim="400000"/>
            </a:ln>
            <a:effectLst/>
          </p:spPr>
        </p:pic>
        <p:grpSp>
          <p:nvGrpSpPr>
            <p:cNvPr id="38" name="Group 4470"/>
            <p:cNvGrpSpPr/>
            <p:nvPr/>
          </p:nvGrpSpPr>
          <p:grpSpPr>
            <a:xfrm>
              <a:off x="-2" y="-1"/>
              <a:ext cx="1423594" cy="1854828"/>
              <a:chOff x="-1" y="-1"/>
              <a:chExt cx="1423592" cy="1854827"/>
            </a:xfrm>
          </p:grpSpPr>
          <p:sp>
            <p:nvSpPr>
              <p:cNvPr id="39" name="Shape 4468"/>
              <p:cNvSpPr/>
              <p:nvPr/>
            </p:nvSpPr>
            <p:spPr>
              <a:xfrm>
                <a:off x="-1" y="-1"/>
                <a:ext cx="711797" cy="1854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 name="Shape 4469"/>
              <p:cNvSpPr/>
              <p:nvPr/>
            </p:nvSpPr>
            <p:spPr>
              <a:xfrm>
                <a:off x="711795" y="-1"/>
                <a:ext cx="711796" cy="18548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pic>
        <p:nvPicPr>
          <p:cNvPr id="41" name="pasted-image.pd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65667" y="5433992"/>
            <a:ext cx="373414" cy="646496"/>
          </a:xfrm>
          <a:prstGeom prst="rect">
            <a:avLst/>
          </a:prstGeom>
          <a:ln w="12700">
            <a:miter lim="400000"/>
          </a:ln>
          <a:effectLst/>
        </p:spPr>
      </p:pic>
    </p:spTree>
    <p:extLst>
      <p:ext uri="{BB962C8B-B14F-4D97-AF65-F5344CB8AC3E}">
        <p14:creationId xmlns:p14="http://schemas.microsoft.com/office/powerpoint/2010/main" val="154888568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20440" y="1002806"/>
            <a:ext cx="8884919" cy="2860057"/>
          </a:xfrm>
        </p:spPr>
        <p:txBody>
          <a:bodyPr/>
          <a:lstStyle/>
          <a:p>
            <a:r>
              <a:rPr lang="en-US" dirty="0" smtClean="0"/>
              <a:t>New Object Relationships for External Objects</a:t>
            </a:r>
            <a:endParaRPr lang="en-US" dirty="0"/>
          </a:p>
        </p:txBody>
      </p:sp>
      <p:sp>
        <p:nvSpPr>
          <p:cNvPr id="4" name="Subtitle 3"/>
          <p:cNvSpPr>
            <a:spLocks noGrp="1"/>
          </p:cNvSpPr>
          <p:nvPr>
            <p:ph type="subTitle" idx="11"/>
          </p:nvPr>
        </p:nvSpPr>
        <p:spPr>
          <a:xfrm>
            <a:off x="3530482" y="3862863"/>
            <a:ext cx="7470188" cy="715903"/>
          </a:xfrm>
        </p:spPr>
        <p:txBody>
          <a:bodyPr/>
          <a:lstStyle/>
          <a:p>
            <a:r>
              <a:rPr lang="en-US" dirty="0"/>
              <a:t>External &amp; Indirect Lookup </a:t>
            </a:r>
            <a:r>
              <a:rPr lang="en-US" dirty="0" smtClean="0"/>
              <a:t>Relationships - Demo</a:t>
            </a:r>
            <a:endParaRPr lang="en-US" dirty="0"/>
          </a:p>
        </p:txBody>
      </p:sp>
    </p:spTree>
    <p:extLst>
      <p:ext uri="{BB962C8B-B14F-4D97-AF65-F5344CB8AC3E}">
        <p14:creationId xmlns:p14="http://schemas.microsoft.com/office/powerpoint/2010/main" val="214240769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New Object Relationships for External Objects </a:t>
            </a:r>
            <a:endParaRPr lang="en-US" dirty="0"/>
          </a:p>
        </p:txBody>
      </p:sp>
      <p:sp>
        <p:nvSpPr>
          <p:cNvPr id="11" name="Text Placeholder 7"/>
          <p:cNvSpPr>
            <a:spLocks noGrp="1"/>
          </p:cNvSpPr>
          <p:nvPr>
            <p:ph type="body" sz="quarter" idx="4294967295"/>
          </p:nvPr>
        </p:nvSpPr>
        <p:spPr>
          <a:xfrm>
            <a:off x="571500" y="1318161"/>
            <a:ext cx="4572000" cy="738664"/>
          </a:xfrm>
          <a:prstGeom prst="rect">
            <a:avLst/>
          </a:prstGeom>
        </p:spPr>
        <p:txBody>
          <a:bodyPr/>
          <a:lstStyle/>
          <a:p>
            <a:r>
              <a:rPr lang="en-US" sz="2400" dirty="0" smtClean="0">
                <a:solidFill>
                  <a:schemeClr val="accent6"/>
                </a:solidFill>
              </a:rPr>
              <a:t>External Lookup Relationships</a:t>
            </a:r>
            <a:endParaRPr lang="en-US" sz="2400" dirty="0">
              <a:solidFill>
                <a:schemeClr val="accent6"/>
              </a:solidFill>
            </a:endParaRPr>
          </a:p>
        </p:txBody>
      </p:sp>
      <p:sp>
        <p:nvSpPr>
          <p:cNvPr id="12" name="Text Placeholder 7"/>
          <p:cNvSpPr txBox="1">
            <a:spLocks/>
          </p:cNvSpPr>
          <p:nvPr/>
        </p:nvSpPr>
        <p:spPr bwMode="auto">
          <a:xfrm>
            <a:off x="6706362" y="1318161"/>
            <a:ext cx="4314660" cy="36933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eaLnBrk="1" fontAlgn="base" hangingPunct="1">
              <a:lnSpc>
                <a:spcPct val="100000"/>
              </a:lnSpc>
              <a:spcBef>
                <a:spcPts val="0"/>
              </a:spcBef>
              <a:spcAft>
                <a:spcPts val="0"/>
              </a:spcAft>
              <a:buClr>
                <a:srgbClr val="7F7F7F"/>
              </a:buClr>
              <a:buSzPct val="100000"/>
              <a:buFont typeface="Arial" charset="0"/>
              <a:buChar char="​"/>
              <a:defRPr lang="en-US" sz="2400" kern="1200" spc="0" dirty="0" smtClean="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solidFill>
                  <a:schemeClr val="accent6"/>
                </a:solidFill>
              </a:rPr>
              <a:t>Indirect Lookup Relationships</a:t>
            </a:r>
            <a:endParaRPr lang="en-US" dirty="0">
              <a:solidFill>
                <a:schemeClr val="accent6"/>
              </a:solidFill>
            </a:endParaRPr>
          </a:p>
        </p:txBody>
      </p:sp>
      <p:grpSp>
        <p:nvGrpSpPr>
          <p:cNvPr id="13" name="Group 12"/>
          <p:cNvGrpSpPr/>
          <p:nvPr/>
        </p:nvGrpSpPr>
        <p:grpSpPr>
          <a:xfrm>
            <a:off x="1358257" y="2235818"/>
            <a:ext cx="2998485" cy="1256501"/>
            <a:chOff x="5110" y="485166"/>
            <a:chExt cx="2234593" cy="1340755"/>
          </a:xfrm>
        </p:grpSpPr>
        <p:sp>
          <p:nvSpPr>
            <p:cNvPr id="14" name="Rounded Rectangle 13"/>
            <p:cNvSpPr/>
            <p:nvPr/>
          </p:nvSpPr>
          <p:spPr>
            <a:xfrm>
              <a:off x="5110" y="485166"/>
              <a:ext cx="2234593" cy="1340755"/>
            </a:xfrm>
            <a:prstGeom prst="roundRect">
              <a:avLst>
                <a:gd name="adj" fmla="val 10000"/>
              </a:avLst>
            </a:pr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ounded Rectangle 4"/>
            <p:cNvSpPr/>
            <p:nvPr/>
          </p:nvSpPr>
          <p:spPr>
            <a:xfrm>
              <a:off x="44378" y="972200"/>
              <a:ext cx="2156055" cy="6076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dirty="0" smtClean="0"/>
                <a:t>External Object</a:t>
              </a:r>
            </a:p>
            <a:p>
              <a:pPr lvl="0" algn="ctr" defTabSz="1289050">
                <a:lnSpc>
                  <a:spcPct val="90000"/>
                </a:lnSpc>
                <a:spcBef>
                  <a:spcPct val="0"/>
                </a:spcBef>
                <a:spcAft>
                  <a:spcPct val="35000"/>
                </a:spcAft>
              </a:pPr>
              <a:r>
                <a:rPr lang="en-US" sz="2900" dirty="0" smtClean="0"/>
                <a:t>(Parent)</a:t>
              </a:r>
              <a:r>
                <a:rPr lang="en-US" sz="2900" dirty="0"/>
                <a:t/>
              </a:r>
              <a:br>
                <a:rPr lang="en-US" sz="2900" dirty="0"/>
              </a:br>
              <a:endParaRPr lang="en-US" sz="2900" kern="1200" dirty="0" smtClean="0"/>
            </a:p>
          </p:txBody>
        </p:sp>
      </p:grpSp>
      <p:grpSp>
        <p:nvGrpSpPr>
          <p:cNvPr id="16" name="Group 15"/>
          <p:cNvGrpSpPr/>
          <p:nvPr/>
        </p:nvGrpSpPr>
        <p:grpSpPr>
          <a:xfrm>
            <a:off x="958848" y="4660389"/>
            <a:ext cx="3797300" cy="978411"/>
            <a:chOff x="5110" y="485166"/>
            <a:chExt cx="2234593" cy="1340755"/>
          </a:xfrm>
        </p:grpSpPr>
        <p:sp>
          <p:nvSpPr>
            <p:cNvPr id="17" name="Rounded Rectangle 16"/>
            <p:cNvSpPr/>
            <p:nvPr/>
          </p:nvSpPr>
          <p:spPr>
            <a:xfrm>
              <a:off x="5110" y="485166"/>
              <a:ext cx="2234593" cy="1340755"/>
            </a:xfrm>
            <a:prstGeom prst="roundRect">
              <a:avLst>
                <a:gd name="adj" fmla="val 10000"/>
              </a:avLst>
            </a:pr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ounded Rectangle 4"/>
            <p:cNvSpPr/>
            <p:nvPr/>
          </p:nvSpPr>
          <p:spPr>
            <a:xfrm>
              <a:off x="44378" y="975728"/>
              <a:ext cx="2156055" cy="7134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000" dirty="0" smtClean="0"/>
                <a:t>Standard - Custom - External</a:t>
              </a:r>
            </a:p>
            <a:p>
              <a:pPr lvl="0" algn="ctr" defTabSz="1289050">
                <a:lnSpc>
                  <a:spcPct val="90000"/>
                </a:lnSpc>
                <a:spcBef>
                  <a:spcPct val="0"/>
                </a:spcBef>
                <a:spcAft>
                  <a:spcPct val="35000"/>
                </a:spcAft>
              </a:pPr>
              <a:r>
                <a:rPr lang="en-US" sz="2000" dirty="0" smtClean="0"/>
                <a:t>(Childs)</a:t>
              </a:r>
              <a:r>
                <a:rPr lang="en-US" sz="2000" dirty="0"/>
                <a:t/>
              </a:r>
              <a:br>
                <a:rPr lang="en-US" sz="2000" dirty="0"/>
              </a:br>
              <a:endParaRPr lang="en-US" sz="2000" kern="1200" dirty="0" smtClean="0"/>
            </a:p>
          </p:txBody>
        </p:sp>
      </p:grpSp>
      <p:cxnSp>
        <p:nvCxnSpPr>
          <p:cNvPr id="19" name="Straight Arrow Connector 18"/>
          <p:cNvCxnSpPr>
            <a:endCxn id="25" idx="0"/>
          </p:cNvCxnSpPr>
          <p:nvPr/>
        </p:nvCxnSpPr>
        <p:spPr>
          <a:xfrm flipH="1">
            <a:off x="2857498" y="3492319"/>
            <a:ext cx="2" cy="1168070"/>
          </a:xfrm>
          <a:prstGeom prst="straightConnector1">
            <a:avLst/>
          </a:prstGeom>
          <a:ln w="38100" cmpd="sng">
            <a:solidFill>
              <a:schemeClr val="accent2"/>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706362" y="2197263"/>
            <a:ext cx="3638543" cy="1295056"/>
            <a:chOff x="5110" y="485166"/>
            <a:chExt cx="2234593" cy="1340755"/>
          </a:xfrm>
        </p:grpSpPr>
        <p:sp>
          <p:nvSpPr>
            <p:cNvPr id="21" name="Rounded Rectangle 20"/>
            <p:cNvSpPr/>
            <p:nvPr/>
          </p:nvSpPr>
          <p:spPr>
            <a:xfrm>
              <a:off x="5110" y="485166"/>
              <a:ext cx="2234593" cy="1340755"/>
            </a:xfrm>
            <a:prstGeom prst="roundRect">
              <a:avLst>
                <a:gd name="adj" fmla="val 10000"/>
              </a:avLst>
            </a:pr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ounded Rectangle 4"/>
            <p:cNvSpPr/>
            <p:nvPr/>
          </p:nvSpPr>
          <p:spPr>
            <a:xfrm>
              <a:off x="44378" y="1046693"/>
              <a:ext cx="2156055" cy="5331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dirty="0" smtClean="0"/>
                <a:t>Standard - Custom</a:t>
              </a:r>
            </a:p>
            <a:p>
              <a:pPr lvl="0" algn="ctr" defTabSz="1289050">
                <a:lnSpc>
                  <a:spcPct val="90000"/>
                </a:lnSpc>
                <a:spcBef>
                  <a:spcPct val="0"/>
                </a:spcBef>
                <a:spcAft>
                  <a:spcPct val="35000"/>
                </a:spcAft>
              </a:pPr>
              <a:r>
                <a:rPr lang="en-US" sz="2900" dirty="0" smtClean="0"/>
                <a:t>(Parent)</a:t>
              </a:r>
              <a:r>
                <a:rPr lang="en-US" sz="2900" dirty="0"/>
                <a:t/>
              </a:r>
              <a:br>
                <a:rPr lang="en-US" sz="2900" dirty="0"/>
              </a:br>
              <a:endParaRPr lang="en-US" sz="2900" kern="1200" dirty="0" smtClean="0"/>
            </a:p>
          </p:txBody>
        </p:sp>
      </p:grpSp>
      <p:grpSp>
        <p:nvGrpSpPr>
          <p:cNvPr id="23" name="Group 22"/>
          <p:cNvGrpSpPr/>
          <p:nvPr/>
        </p:nvGrpSpPr>
        <p:grpSpPr>
          <a:xfrm>
            <a:off x="7886692" y="4621834"/>
            <a:ext cx="1333504" cy="978411"/>
            <a:chOff x="5110" y="485166"/>
            <a:chExt cx="2234593" cy="1340755"/>
          </a:xfrm>
        </p:grpSpPr>
        <p:sp>
          <p:nvSpPr>
            <p:cNvPr id="24" name="Rounded Rectangle 23"/>
            <p:cNvSpPr/>
            <p:nvPr/>
          </p:nvSpPr>
          <p:spPr>
            <a:xfrm>
              <a:off x="5110" y="485166"/>
              <a:ext cx="2234593" cy="1340755"/>
            </a:xfrm>
            <a:prstGeom prst="roundRect">
              <a:avLst>
                <a:gd name="adj" fmla="val 10000"/>
              </a:avLst>
            </a:pr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Rounded Rectangle 4"/>
            <p:cNvSpPr/>
            <p:nvPr/>
          </p:nvSpPr>
          <p:spPr>
            <a:xfrm>
              <a:off x="44378" y="975728"/>
              <a:ext cx="2062856" cy="7134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000" dirty="0" smtClean="0"/>
                <a:t>External</a:t>
              </a:r>
            </a:p>
            <a:p>
              <a:pPr lvl="0" algn="ctr" defTabSz="1289050">
                <a:lnSpc>
                  <a:spcPct val="90000"/>
                </a:lnSpc>
                <a:spcBef>
                  <a:spcPct val="0"/>
                </a:spcBef>
                <a:spcAft>
                  <a:spcPct val="35000"/>
                </a:spcAft>
              </a:pPr>
              <a:r>
                <a:rPr lang="en-US" sz="2000" dirty="0" smtClean="0"/>
                <a:t>(Childs)</a:t>
              </a:r>
              <a:r>
                <a:rPr lang="en-US" sz="2000" dirty="0"/>
                <a:t/>
              </a:r>
              <a:br>
                <a:rPr lang="en-US" sz="2000" dirty="0"/>
              </a:br>
              <a:endParaRPr lang="en-US" sz="2000" kern="1200" dirty="0" smtClean="0"/>
            </a:p>
          </p:txBody>
        </p:sp>
      </p:grpSp>
      <p:cxnSp>
        <p:nvCxnSpPr>
          <p:cNvPr id="26" name="Straight Arrow Connector 25"/>
          <p:cNvCxnSpPr/>
          <p:nvPr/>
        </p:nvCxnSpPr>
        <p:spPr>
          <a:xfrm>
            <a:off x="8547100" y="3492319"/>
            <a:ext cx="6346" cy="1129515"/>
          </a:xfrm>
          <a:prstGeom prst="straightConnector1">
            <a:avLst/>
          </a:prstGeom>
          <a:ln w="38100" cmpd="sng">
            <a:solidFill>
              <a:schemeClr val="accent2"/>
            </a:solidFill>
            <a:headEnd type="none"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93507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Forward-Looking Statements</a:t>
            </a:r>
          </a:p>
        </p:txBody>
      </p:sp>
      <p:sp>
        <p:nvSpPr>
          <p:cNvPr id="3" name="Shape 584"/>
          <p:cNvSpPr/>
          <p:nvPr/>
        </p:nvSpPr>
        <p:spPr>
          <a:xfrm>
            <a:off x="590053" y="1027889"/>
            <a:ext cx="11044536" cy="4965509"/>
          </a:xfrm>
          <a:custGeom>
            <a:avLst/>
            <a:gdLst/>
            <a:ahLst/>
            <a:cxnLst>
              <a:cxn ang="0">
                <a:pos x="wd2" y="hd2"/>
              </a:cxn>
              <a:cxn ang="5400000">
                <a:pos x="wd2" y="hd2"/>
              </a:cxn>
              <a:cxn ang="10800000">
                <a:pos x="wd2" y="hd2"/>
              </a:cxn>
              <a:cxn ang="16200000">
                <a:pos x="wd2" y="hd2"/>
              </a:cxn>
            </a:cxnLst>
            <a:rect l="0" t="0" r="r" b="b"/>
            <a:pathLst>
              <a:path w="21600" h="21600" extrusionOk="0">
                <a:moveTo>
                  <a:pt x="1133" y="0"/>
                </a:moveTo>
                <a:lnTo>
                  <a:pt x="819" y="740"/>
                </a:lnTo>
                <a:lnTo>
                  <a:pt x="185" y="740"/>
                </a:lnTo>
                <a:cubicBezTo>
                  <a:pt x="83" y="740"/>
                  <a:pt x="0" y="921"/>
                  <a:pt x="0" y="1143"/>
                </a:cubicBezTo>
                <a:lnTo>
                  <a:pt x="0" y="21197"/>
                </a:lnTo>
                <a:cubicBezTo>
                  <a:pt x="0" y="21420"/>
                  <a:pt x="83" y="21600"/>
                  <a:pt x="185" y="21600"/>
                </a:cubicBezTo>
                <a:lnTo>
                  <a:pt x="21416" y="21600"/>
                </a:lnTo>
                <a:cubicBezTo>
                  <a:pt x="21518" y="21600"/>
                  <a:pt x="21600" y="21420"/>
                  <a:pt x="21600" y="21197"/>
                </a:cubicBezTo>
                <a:lnTo>
                  <a:pt x="21600" y="1143"/>
                </a:lnTo>
                <a:cubicBezTo>
                  <a:pt x="21600" y="921"/>
                  <a:pt x="21518" y="740"/>
                  <a:pt x="21416" y="740"/>
                </a:cubicBezTo>
                <a:lnTo>
                  <a:pt x="1448" y="740"/>
                </a:lnTo>
                <a:lnTo>
                  <a:pt x="1133" y="0"/>
                </a:lnTo>
                <a:close/>
              </a:path>
            </a:pathLst>
          </a:custGeom>
          <a:solidFill>
            <a:schemeClr val="bg2">
              <a:alpha val="50000"/>
            </a:schemeClr>
          </a:solidFill>
          <a:ln w="12700">
            <a:miter lim="400000"/>
          </a:ln>
        </p:spPr>
        <p:txBody>
          <a:bodyPr lIns="316681" tIns="316681" rIns="316681" bIns="316681"/>
          <a:lstStyle/>
          <a:p>
            <a:pPr marL="25336" defTabSz="291340">
              <a:lnSpc>
                <a:spcPts val="2698"/>
              </a:lnSpc>
              <a:defRPr sz="4400">
                <a:solidFill>
                  <a:srgbClr val="D0D9DE"/>
                </a:solidFill>
                <a:latin typeface="+mn-lt"/>
                <a:ea typeface="+mn-ea"/>
                <a:cs typeface="+mn-cs"/>
                <a:sym typeface="Salesforce Sans Light"/>
              </a:defRPr>
            </a:pPr>
            <a:endParaRPr/>
          </a:p>
        </p:txBody>
      </p:sp>
      <p:sp>
        <p:nvSpPr>
          <p:cNvPr id="4" name="Content Placeholder 3"/>
          <p:cNvSpPr txBox="1">
            <a:spLocks/>
          </p:cNvSpPr>
          <p:nvPr/>
        </p:nvSpPr>
        <p:spPr>
          <a:xfrm>
            <a:off x="781492" y="1574851"/>
            <a:ext cx="10647820" cy="3951288"/>
          </a:xfrm>
          <a:prstGeom prst="rect">
            <a:avLst/>
          </a:prstGeom>
        </p:spPr>
        <p:txBody>
          <a:bodyPr/>
          <a:lstStyle>
            <a:lvl1pPr marL="0" indent="0" algn="l" defTabSz="914400" rtl="0" eaLnBrk="1" latinLnBrk="0" hangingPunct="1">
              <a:lnSpc>
                <a:spcPct val="90000"/>
              </a:lnSpc>
              <a:spcBef>
                <a:spcPts val="1200"/>
              </a:spcBef>
              <a:spcAft>
                <a:spcPts val="200"/>
              </a:spcAft>
              <a:buClr>
                <a:schemeClr val="bg1">
                  <a:lumMod val="50000"/>
                </a:schemeClr>
              </a:buClr>
              <a:buSzPct val="100000"/>
              <a:buFont typeface="Arial" panose="020B0604020202020204" pitchFamily="34" charset="0"/>
              <a:buChar char="​"/>
              <a:defRPr lang="en-US" sz="2000" kern="1200" spc="0" baseline="0" dirty="0" smtClean="0">
                <a:solidFill>
                  <a:schemeClr val="accent2">
                    <a:lumMod val="75000"/>
                  </a:schemeClr>
                </a:solidFill>
                <a:latin typeface="Salesforce Sans"/>
                <a:ea typeface="+mn-ea"/>
                <a:cs typeface="+mn-cs"/>
              </a:defRPr>
            </a:lvl1pPr>
            <a:lvl2pPr marL="222250" indent="-222250" algn="l" defTabSz="914400" rtl="0" eaLnBrk="1" latinLnBrk="0" hangingPunct="1">
              <a:lnSpc>
                <a:spcPct val="90000"/>
              </a:lnSpc>
              <a:spcBef>
                <a:spcPts val="400"/>
              </a:spcBef>
              <a:spcAft>
                <a:spcPts val="600"/>
              </a:spcAft>
              <a:buClr>
                <a:schemeClr val="bg1">
                  <a:lumMod val="75000"/>
                </a:schemeClr>
              </a:buClr>
              <a:buSzPct val="100000"/>
              <a:buFont typeface="Arial"/>
              <a:buChar char="•"/>
              <a:defRPr lang="en-US" sz="1800" kern="1200" spc="0" baseline="0" dirty="0" smtClean="0">
                <a:solidFill>
                  <a:srgbClr val="7C868D"/>
                </a:solidFill>
                <a:latin typeface="Salesforce Sans"/>
                <a:ea typeface="+mn-ea"/>
                <a:cs typeface="+mn-cs"/>
              </a:defRPr>
            </a:lvl2pPr>
            <a:lvl3pPr marL="460375" indent="-222250" algn="l" defTabSz="914400" rtl="0" eaLnBrk="1" latinLnBrk="0" hangingPunct="1">
              <a:lnSpc>
                <a:spcPct val="90000"/>
              </a:lnSpc>
              <a:spcBef>
                <a:spcPts val="400"/>
              </a:spcBef>
              <a:spcAft>
                <a:spcPts val="600"/>
              </a:spcAft>
              <a:buClr>
                <a:schemeClr val="bg1">
                  <a:lumMod val="75000"/>
                </a:schemeClr>
              </a:buClr>
              <a:buSzPct val="100000"/>
              <a:buFont typeface="Arial"/>
              <a:buChar char="•"/>
              <a:tabLst/>
              <a:defRPr lang="en-US" sz="1600" kern="1200" spc="0" baseline="0" dirty="0" smtClean="0">
                <a:solidFill>
                  <a:srgbClr val="7C868D"/>
                </a:solidFill>
                <a:latin typeface="Salesforce Sans"/>
                <a:ea typeface="+mn-ea"/>
                <a:cs typeface="+mn-cs"/>
              </a:defRPr>
            </a:lvl3pPr>
            <a:lvl4pPr marL="0" indent="-1588" algn="l" defTabSz="914400" rtl="0" eaLnBrk="1" latinLnBrk="0" hangingPunct="1">
              <a:lnSpc>
                <a:spcPct val="90000"/>
              </a:lnSpc>
              <a:spcBef>
                <a:spcPts val="600"/>
              </a:spcBef>
              <a:spcAft>
                <a:spcPts val="600"/>
              </a:spcAft>
              <a:buClr>
                <a:schemeClr val="bg1">
                  <a:lumMod val="50000"/>
                </a:schemeClr>
              </a:buClr>
              <a:buSzPct val="100000"/>
              <a:buFont typeface="Arial" panose="020B0604020202020204" pitchFamily="34" charset="0"/>
              <a:buChar char="​"/>
              <a:defRPr lang="en-US" sz="1400" kern="1200" spc="0" baseline="0" dirty="0" smtClean="0">
                <a:solidFill>
                  <a:srgbClr val="7C868D"/>
                </a:solidFill>
                <a:latin typeface="Salesforce Sans"/>
                <a:ea typeface="+mn-ea"/>
                <a:cs typeface="+mn-cs"/>
              </a:defRPr>
            </a:lvl4pPr>
            <a:lvl5pPr mar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Char char="​"/>
              <a:defRPr lang="en-US" sz="12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Statement under the Private Securities Litigation Reform Act of 1995:</a:t>
            </a:r>
          </a:p>
          <a:p>
            <a:pPr>
              <a:lnSpc>
                <a:spcPct val="100000"/>
              </a:lnSpc>
            </a:pPr>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lnSpc>
                <a:spcPct val="100000"/>
              </a:lnSpc>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lnSpc>
                <a:spcPct val="100000"/>
              </a:lnSpc>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a:p>
            <a:pPr>
              <a:lnSpc>
                <a:spcPct val="100000"/>
              </a:lnSpc>
            </a:pPr>
            <a:endParaRPr lang="en-US" sz="1200" dirty="0"/>
          </a:p>
        </p:txBody>
      </p:sp>
    </p:spTree>
    <p:extLst>
      <p:ext uri="{BB962C8B-B14F-4D97-AF65-F5344CB8AC3E}">
        <p14:creationId xmlns:p14="http://schemas.microsoft.com/office/powerpoint/2010/main" val="177698473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Extra Considerations and Resources</a:t>
            </a:r>
            <a:endParaRPr lang="en-US" dirty="0"/>
          </a:p>
        </p:txBody>
      </p:sp>
      <p:sp>
        <p:nvSpPr>
          <p:cNvPr id="6" name="Content Placeholder 5"/>
          <p:cNvSpPr>
            <a:spLocks noGrp="1"/>
          </p:cNvSpPr>
          <p:nvPr>
            <p:ph sz="quarter" idx="13"/>
          </p:nvPr>
        </p:nvSpPr>
        <p:spPr/>
        <p:txBody>
          <a:bodyPr/>
          <a:lstStyle/>
          <a:p>
            <a:pPr marL="342900" indent="-342900">
              <a:buFont typeface="Wingdings" charset="2"/>
              <a:buChar char="§"/>
            </a:pPr>
            <a:r>
              <a:rPr lang="en-US" dirty="0"/>
              <a:t>Understand the limits of the external system’s API.</a:t>
            </a:r>
          </a:p>
          <a:p>
            <a:pPr marL="342900" indent="-342900">
              <a:buFont typeface="Wingdings" charset="2"/>
              <a:buChar char="§"/>
            </a:pPr>
            <a:r>
              <a:rPr lang="en-US" dirty="0"/>
              <a:t>Data Type </a:t>
            </a:r>
            <a:r>
              <a:rPr lang="en-US" dirty="0" smtClean="0"/>
              <a:t>limitation</a:t>
            </a:r>
            <a:endParaRPr lang="en-US" dirty="0"/>
          </a:p>
          <a:p>
            <a:pPr lvl="2">
              <a:buFont typeface="Wingdings" charset="2"/>
              <a:buChar char="§"/>
            </a:pPr>
            <a:r>
              <a:rPr lang="en-US" sz="1800" dirty="0" smtClean="0">
                <a:solidFill>
                  <a:srgbClr val="0079A8"/>
                </a:solidFill>
              </a:rPr>
              <a:t>Double – 18 significant digits. Decimal for better precision.</a:t>
            </a:r>
          </a:p>
          <a:p>
            <a:pPr lvl="2">
              <a:buFont typeface="Wingdings" charset="2"/>
              <a:buChar char="§"/>
            </a:pPr>
            <a:r>
              <a:rPr lang="en-US" sz="1800" dirty="0" smtClean="0">
                <a:solidFill>
                  <a:srgbClr val="0079A8"/>
                </a:solidFill>
              </a:rPr>
              <a:t>String - Up to 255 characters. Long text area instead.</a:t>
            </a:r>
          </a:p>
          <a:p>
            <a:pPr marL="342900" indent="-342900">
              <a:buFont typeface="Wingdings" charset="2"/>
              <a:buChar char="§"/>
            </a:pPr>
            <a:r>
              <a:rPr lang="en-US" dirty="0" smtClean="0"/>
              <a:t>Custom </a:t>
            </a:r>
            <a:r>
              <a:rPr lang="en-US" dirty="0"/>
              <a:t>Apex adapters are Apex code!</a:t>
            </a:r>
          </a:p>
          <a:p>
            <a:pPr lvl="2">
              <a:buFont typeface="Wingdings" charset="2"/>
              <a:buChar char="§"/>
            </a:pPr>
            <a:r>
              <a:rPr lang="en-US" sz="1800" dirty="0">
                <a:solidFill>
                  <a:srgbClr val="0079A8"/>
                </a:solidFill>
              </a:rPr>
              <a:t>All governor limits apply!</a:t>
            </a:r>
            <a:endParaRPr lang="en-US" dirty="0"/>
          </a:p>
          <a:p>
            <a:pPr lvl="2">
              <a:buFont typeface="Wingdings" charset="2"/>
              <a:buChar char="§"/>
            </a:pPr>
            <a:r>
              <a:rPr lang="en-US" sz="1800" dirty="0">
                <a:solidFill>
                  <a:srgbClr val="0079A8"/>
                </a:solidFill>
              </a:rPr>
              <a:t>Apex callouts are not allowed after DML.</a:t>
            </a:r>
          </a:p>
          <a:p>
            <a:endParaRPr lang="en-US" dirty="0"/>
          </a:p>
        </p:txBody>
      </p:sp>
      <p:sp>
        <p:nvSpPr>
          <p:cNvPr id="8" name="Text Placeholder 7"/>
          <p:cNvSpPr>
            <a:spLocks noGrp="1"/>
          </p:cNvSpPr>
          <p:nvPr>
            <p:ph type="body" sz="quarter" idx="16"/>
          </p:nvPr>
        </p:nvSpPr>
        <p:spPr/>
        <p:txBody>
          <a:bodyPr/>
          <a:lstStyle/>
          <a:p>
            <a:r>
              <a:rPr lang="en-US" dirty="0" smtClean="0"/>
              <a:t>To Keep in mind!</a:t>
            </a:r>
            <a:endParaRPr lang="en-US" dirty="0"/>
          </a:p>
        </p:txBody>
      </p:sp>
      <p:pic>
        <p:nvPicPr>
          <p:cNvPr id="9" name="Content Placeholder 8"/>
          <p:cNvPicPr>
            <a:picLocks noGrp="1" noChangeAspect="1"/>
          </p:cNvPicPr>
          <p:nvPr>
            <p:ph sz="quarter" idx="11"/>
          </p:nvPr>
        </p:nvPicPr>
        <p:blipFill>
          <a:blip r:embed="rId2"/>
          <a:stretch>
            <a:fillRect/>
          </a:stretch>
        </p:blipFill>
        <p:spPr>
          <a:xfrm>
            <a:off x="8027479" y="2489664"/>
            <a:ext cx="3893850" cy="1884215"/>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1499" y="5469548"/>
            <a:ext cx="612742" cy="518366"/>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4769" y="5204814"/>
            <a:ext cx="452690" cy="783100"/>
          </a:xfrm>
          <a:prstGeom prst="rect">
            <a:avLst/>
          </a:prstGeom>
        </p:spPr>
      </p:pic>
    </p:spTree>
    <p:extLst>
      <p:ext uri="{BB962C8B-B14F-4D97-AF65-F5344CB8AC3E}">
        <p14:creationId xmlns:p14="http://schemas.microsoft.com/office/powerpoint/2010/main" val="168070788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Considerations and Resources</a:t>
            </a:r>
            <a:endParaRPr lang="en-US" dirty="0"/>
          </a:p>
        </p:txBody>
      </p:sp>
      <p:sp>
        <p:nvSpPr>
          <p:cNvPr id="5" name="Text Placeholder 4"/>
          <p:cNvSpPr>
            <a:spLocks noGrp="1"/>
          </p:cNvSpPr>
          <p:nvPr>
            <p:ph type="body" sz="quarter" idx="16"/>
          </p:nvPr>
        </p:nvSpPr>
        <p:spPr/>
        <p:txBody>
          <a:bodyPr/>
          <a:lstStyle/>
          <a:p>
            <a:r>
              <a:rPr lang="en-US" dirty="0" smtClean="0"/>
              <a:t>Apex Connector Framework - Paging &amp; Filtering </a:t>
            </a:r>
            <a:endParaRPr lang="en-US" dirty="0"/>
          </a:p>
        </p:txBody>
      </p:sp>
      <p:sp>
        <p:nvSpPr>
          <p:cNvPr id="6" name="Content Placeholder 9"/>
          <p:cNvSpPr>
            <a:spLocks noGrp="1"/>
          </p:cNvSpPr>
          <p:nvPr>
            <p:ph sz="quarter" idx="4294967295"/>
          </p:nvPr>
        </p:nvSpPr>
        <p:spPr>
          <a:xfrm>
            <a:off x="571500" y="1609522"/>
            <a:ext cx="11045952" cy="4223766"/>
          </a:xfrm>
          <a:prstGeom prst="rect">
            <a:avLst/>
          </a:prstGeom>
        </p:spPr>
        <p:txBody>
          <a:bodyPr/>
          <a:lstStyle/>
          <a:p>
            <a:pPr marL="342900" indent="-342900">
              <a:buFont typeface="Wingdings" charset="2"/>
              <a:buChar char="§"/>
            </a:pPr>
            <a:r>
              <a:rPr lang="en-US" b="1" dirty="0" smtClean="0"/>
              <a:t>Should be implemented in the external service</a:t>
            </a:r>
            <a:r>
              <a:rPr lang="en-US" dirty="0" smtClean="0"/>
              <a:t>.</a:t>
            </a:r>
          </a:p>
          <a:p>
            <a:pPr marL="342900" indent="-342900">
              <a:buFont typeface="Wingdings" charset="2"/>
              <a:buChar char="§"/>
            </a:pPr>
            <a:r>
              <a:rPr lang="en-US" dirty="0" smtClean="0"/>
              <a:t>Custom adapters don’t automatically support paging (batches).</a:t>
            </a:r>
          </a:p>
          <a:p>
            <a:pPr marL="525463" lvl="1" indent="-342900">
              <a:buFont typeface="Wingdings" charset="2"/>
              <a:buChar char="§"/>
            </a:pPr>
            <a:r>
              <a:rPr lang="en-US" dirty="0" smtClean="0">
                <a:solidFill>
                  <a:srgbClr val="0079A8"/>
                </a:solidFill>
              </a:rPr>
              <a:t>Server driven (recommended) VS Client driven.</a:t>
            </a:r>
          </a:p>
          <a:p>
            <a:pPr marL="342900" indent="-342900">
              <a:buFont typeface="Wingdings" charset="2"/>
              <a:buChar char="§"/>
            </a:pPr>
            <a:r>
              <a:rPr lang="en-US" dirty="0" smtClean="0"/>
              <a:t>DataSource.TableSelection  filter property.</a:t>
            </a:r>
          </a:p>
          <a:p>
            <a:pPr marL="525463" lvl="1" indent="-342900">
              <a:buFont typeface="Wingdings" charset="2"/>
              <a:buChar char="§"/>
            </a:pPr>
            <a:r>
              <a:rPr lang="en-US" dirty="0" smtClean="0">
                <a:solidFill>
                  <a:srgbClr val="0079A8"/>
                </a:solidFill>
              </a:rPr>
              <a:t>Represents the WHERE clause in a SOQL or SOSL query.</a:t>
            </a:r>
          </a:p>
          <a:p>
            <a:pPr marL="525463" lvl="1" indent="-342900">
              <a:buFont typeface="Wingdings" charset="2"/>
              <a:buChar char="§"/>
            </a:pPr>
            <a:r>
              <a:rPr lang="en-US" dirty="0" smtClean="0">
                <a:solidFill>
                  <a:srgbClr val="0079A8"/>
                </a:solidFill>
              </a:rPr>
              <a:t>Support for subfilters (AND_, OR_, NOT_).</a:t>
            </a:r>
          </a:p>
          <a:p>
            <a:pPr marL="525463" lvl="1" indent="-342900">
              <a:buFont typeface="Wingdings" charset="2"/>
              <a:buChar char="§"/>
            </a:pPr>
            <a:r>
              <a:rPr lang="en-US" dirty="0" smtClean="0">
                <a:solidFill>
                  <a:srgbClr val="0079A8"/>
                </a:solidFill>
              </a:rPr>
              <a:t>DataSource.QueryUtils helper methods (local filtering - not recommended).</a:t>
            </a:r>
          </a:p>
          <a:p>
            <a:pPr marL="525463" lvl="1" indent="-342900">
              <a:buFont typeface="Wingdings" charset="2"/>
              <a:buChar char="§"/>
            </a:pPr>
            <a:endParaRPr lang="en-US" dirty="0" smtClean="0">
              <a:solidFill>
                <a:srgbClr val="0079A8"/>
              </a:solidFill>
            </a:endParaRPr>
          </a:p>
          <a:p>
            <a:pPr marL="525463" lvl="1" indent="-342900">
              <a:buFont typeface="Wingdings" charset="2"/>
              <a:buChar char="§"/>
            </a:pPr>
            <a:endParaRPr lang="en-US" dirty="0" smtClean="0"/>
          </a:p>
          <a:p>
            <a:pPr marL="525463" lvl="1" indent="-342900">
              <a:buFont typeface="Wingdings" charset="2"/>
              <a:buChar char="§"/>
            </a:pP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8932" y="5907218"/>
            <a:ext cx="681291" cy="761908"/>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3751" y="5692294"/>
            <a:ext cx="327056" cy="706563"/>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751" y="6471081"/>
            <a:ext cx="949385" cy="262765"/>
          </a:xfrm>
          <a:prstGeom prst="rect">
            <a:avLst/>
          </a:prstGeom>
        </p:spPr>
      </p:pic>
      <p:grpSp>
        <p:nvGrpSpPr>
          <p:cNvPr id="12" name="Group 4481"/>
          <p:cNvGrpSpPr/>
          <p:nvPr/>
        </p:nvGrpSpPr>
        <p:grpSpPr>
          <a:xfrm flipH="1">
            <a:off x="10523570" y="5701753"/>
            <a:ext cx="1175646" cy="539270"/>
            <a:chOff x="0" y="0"/>
            <a:chExt cx="2351903" cy="1078818"/>
          </a:xfrm>
        </p:grpSpPr>
        <p:grpSp>
          <p:nvGrpSpPr>
            <p:cNvPr id="13" name="Group 4474"/>
            <p:cNvGrpSpPr/>
            <p:nvPr/>
          </p:nvGrpSpPr>
          <p:grpSpPr>
            <a:xfrm>
              <a:off x="307518" y="-1"/>
              <a:ext cx="1888786" cy="923823"/>
              <a:chOff x="0" y="0"/>
              <a:chExt cx="1888785" cy="923821"/>
            </a:xfrm>
          </p:grpSpPr>
          <p:sp>
            <p:nvSpPr>
              <p:cNvPr id="20" name="Shape 4472"/>
              <p:cNvSpPr/>
              <p:nvPr/>
            </p:nvSpPr>
            <p:spPr>
              <a:xfrm>
                <a:off x="-1" y="80681"/>
                <a:ext cx="1888787" cy="843141"/>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53585F"/>
              </a:solidFill>
              <a:ln w="12700" cap="flat">
                <a:noFill/>
                <a:miter lim="400000"/>
              </a:ln>
              <a:effectLst/>
            </p:spPr>
            <p:txBody>
              <a:bodyPr wrap="square" lIns="35709" tIns="35709" rIns="35709" bIns="35709" numCol="1" anchor="ctr">
                <a:noAutofit/>
              </a:bodyPr>
              <a:lstStyle/>
              <a:p>
                <a:pPr>
                  <a:defRPr sz="2600"/>
                </a:pPr>
                <a:endParaRPr sz="1300"/>
              </a:p>
            </p:txBody>
          </p:sp>
          <p:sp>
            <p:nvSpPr>
              <p:cNvPr id="21" name="Shape 4473"/>
              <p:cNvSpPr/>
              <p:nvPr/>
            </p:nvSpPr>
            <p:spPr>
              <a:xfrm>
                <a:off x="48823" y="-1"/>
                <a:ext cx="1795391" cy="722674"/>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12700" cap="flat">
                <a:noFill/>
                <a:miter lim="400000"/>
              </a:ln>
              <a:effectLst/>
            </p:spPr>
            <p:txBody>
              <a:bodyPr wrap="square" lIns="35709" tIns="35709" rIns="35709" bIns="35709" numCol="1" anchor="ctr">
                <a:noAutofit/>
              </a:bodyPr>
              <a:lstStyle/>
              <a:p>
                <a:pPr defTabSz="292042">
                  <a:lnSpc>
                    <a:spcPct val="100000"/>
                  </a:lnSpc>
                  <a:spcBef>
                    <a:spcPts val="0"/>
                  </a:spcBef>
                  <a:defRPr sz="3200">
                    <a:solidFill>
                      <a:srgbClr val="000000"/>
                    </a:solidFill>
                    <a:latin typeface="Helvetica Light"/>
                    <a:ea typeface="Helvetica Light"/>
                    <a:cs typeface="Helvetica Light"/>
                    <a:sym typeface="Helvetica Light"/>
                  </a:defRPr>
                </a:pPr>
                <a:endParaRPr sz="1600"/>
              </a:p>
            </p:txBody>
          </p:sp>
        </p:grpSp>
        <p:grpSp>
          <p:nvGrpSpPr>
            <p:cNvPr id="14" name="Group 4477"/>
            <p:cNvGrpSpPr/>
            <p:nvPr/>
          </p:nvGrpSpPr>
          <p:grpSpPr>
            <a:xfrm>
              <a:off x="1525911" y="674818"/>
              <a:ext cx="825993" cy="404001"/>
              <a:chOff x="0" y="0"/>
              <a:chExt cx="825992" cy="404000"/>
            </a:xfrm>
          </p:grpSpPr>
          <p:sp>
            <p:nvSpPr>
              <p:cNvPr id="18" name="Shape 4475"/>
              <p:cNvSpPr/>
              <p:nvPr/>
            </p:nvSpPr>
            <p:spPr>
              <a:xfrm>
                <a:off x="0" y="35283"/>
                <a:ext cx="825993" cy="368718"/>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35709" tIns="35709" rIns="35709" bIns="35709" numCol="1" anchor="ctr">
                <a:noAutofit/>
              </a:bodyPr>
              <a:lstStyle/>
              <a:p>
                <a:pPr>
                  <a:defRPr sz="2600"/>
                </a:pPr>
                <a:endParaRPr sz="1300"/>
              </a:p>
            </p:txBody>
          </p:sp>
          <p:sp>
            <p:nvSpPr>
              <p:cNvPr id="19" name="Shape 4476"/>
              <p:cNvSpPr/>
              <p:nvPr/>
            </p:nvSpPr>
            <p:spPr>
              <a:xfrm>
                <a:off x="21351" y="-1"/>
                <a:ext cx="785150" cy="316036"/>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35709" tIns="35709" rIns="35709" bIns="35709" numCol="1" anchor="ctr">
                <a:noAutofit/>
              </a:bodyPr>
              <a:lstStyle/>
              <a:p>
                <a:pPr defTabSz="292042">
                  <a:lnSpc>
                    <a:spcPct val="100000"/>
                  </a:lnSpc>
                  <a:spcBef>
                    <a:spcPts val="0"/>
                  </a:spcBef>
                  <a:defRPr sz="3200">
                    <a:solidFill>
                      <a:srgbClr val="000000"/>
                    </a:solidFill>
                    <a:latin typeface="Helvetica Light"/>
                    <a:ea typeface="Helvetica Light"/>
                    <a:cs typeface="Helvetica Light"/>
                    <a:sym typeface="Helvetica Light"/>
                  </a:defRPr>
                </a:pPr>
                <a:endParaRPr sz="1600"/>
              </a:p>
            </p:txBody>
          </p:sp>
        </p:grpSp>
        <p:grpSp>
          <p:nvGrpSpPr>
            <p:cNvPr id="15" name="Group 4480"/>
            <p:cNvGrpSpPr/>
            <p:nvPr/>
          </p:nvGrpSpPr>
          <p:grpSpPr>
            <a:xfrm>
              <a:off x="-1" y="762004"/>
              <a:ext cx="647739" cy="316815"/>
              <a:chOff x="0" y="0"/>
              <a:chExt cx="647737" cy="316814"/>
            </a:xfrm>
          </p:grpSpPr>
          <p:sp>
            <p:nvSpPr>
              <p:cNvPr id="16" name="Shape 4478"/>
              <p:cNvSpPr/>
              <p:nvPr/>
            </p:nvSpPr>
            <p:spPr>
              <a:xfrm>
                <a:off x="0" y="27668"/>
                <a:ext cx="647738" cy="289147"/>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35709" tIns="35709" rIns="35709" bIns="35709" numCol="1" anchor="ctr">
                <a:noAutofit/>
              </a:bodyPr>
              <a:lstStyle/>
              <a:p>
                <a:pPr>
                  <a:defRPr sz="2600"/>
                </a:pPr>
                <a:endParaRPr sz="1300"/>
              </a:p>
            </p:txBody>
          </p:sp>
          <p:sp>
            <p:nvSpPr>
              <p:cNvPr id="17" name="Shape 4479"/>
              <p:cNvSpPr/>
              <p:nvPr/>
            </p:nvSpPr>
            <p:spPr>
              <a:xfrm>
                <a:off x="16743" y="0"/>
                <a:ext cx="615710" cy="247833"/>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35709" tIns="35709" rIns="35709" bIns="35709" numCol="1" anchor="ctr">
                <a:noAutofit/>
              </a:bodyPr>
              <a:lstStyle/>
              <a:p>
                <a:pPr defTabSz="292042">
                  <a:lnSpc>
                    <a:spcPct val="100000"/>
                  </a:lnSpc>
                  <a:spcBef>
                    <a:spcPts val="0"/>
                  </a:spcBef>
                  <a:defRPr sz="3200">
                    <a:solidFill>
                      <a:srgbClr val="000000"/>
                    </a:solidFill>
                    <a:latin typeface="Helvetica Light"/>
                    <a:ea typeface="Helvetica Light"/>
                    <a:cs typeface="Helvetica Light"/>
                    <a:sym typeface="Helvetica Light"/>
                  </a:defRPr>
                </a:pPr>
                <a:endParaRPr sz="1600"/>
              </a:p>
            </p:txBody>
          </p:sp>
        </p:grpSp>
      </p:grpSp>
      <p:grpSp>
        <p:nvGrpSpPr>
          <p:cNvPr id="22" name="Group 4471"/>
          <p:cNvGrpSpPr/>
          <p:nvPr/>
        </p:nvGrpSpPr>
        <p:grpSpPr>
          <a:xfrm>
            <a:off x="9399152" y="4876926"/>
            <a:ext cx="711613" cy="1075888"/>
            <a:chOff x="-2" y="-1"/>
            <a:chExt cx="1423594" cy="2152335"/>
          </a:xfrm>
        </p:grpSpPr>
        <p:pic>
          <p:nvPicPr>
            <p:cNvPr id="23" name="image1.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800000">
              <a:off x="596626" y="1842330"/>
              <a:ext cx="230339" cy="310004"/>
            </a:xfrm>
            <a:prstGeom prst="rect">
              <a:avLst/>
            </a:prstGeom>
            <a:ln w="12700" cap="flat">
              <a:noFill/>
              <a:miter lim="400000"/>
            </a:ln>
            <a:effectLst/>
          </p:spPr>
        </p:pic>
        <p:grpSp>
          <p:nvGrpSpPr>
            <p:cNvPr id="24" name="Group 4470"/>
            <p:cNvGrpSpPr/>
            <p:nvPr/>
          </p:nvGrpSpPr>
          <p:grpSpPr>
            <a:xfrm>
              <a:off x="-2" y="-1"/>
              <a:ext cx="1423594" cy="1854828"/>
              <a:chOff x="-1" y="-1"/>
              <a:chExt cx="1423592" cy="1854827"/>
            </a:xfrm>
          </p:grpSpPr>
          <p:sp>
            <p:nvSpPr>
              <p:cNvPr id="25" name="Shape 4468"/>
              <p:cNvSpPr/>
              <p:nvPr/>
            </p:nvSpPr>
            <p:spPr>
              <a:xfrm>
                <a:off x="-1" y="-1"/>
                <a:ext cx="711797" cy="1854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6" name="Shape 4469"/>
              <p:cNvSpPr/>
              <p:nvPr/>
            </p:nvSpPr>
            <p:spPr>
              <a:xfrm>
                <a:off x="711795" y="-1"/>
                <a:ext cx="711796" cy="18548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spTree>
    <p:extLst>
      <p:ext uri="{BB962C8B-B14F-4D97-AF65-F5344CB8AC3E}">
        <p14:creationId xmlns:p14="http://schemas.microsoft.com/office/powerpoint/2010/main" val="15114391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smtClean="0"/>
              <a:t>Blaze your own trail!</a:t>
            </a:r>
            <a:endParaRPr lang="en-US" dirty="0"/>
          </a:p>
        </p:txBody>
      </p:sp>
      <p:sp>
        <p:nvSpPr>
          <p:cNvPr id="3" name="Title 2"/>
          <p:cNvSpPr>
            <a:spLocks noGrp="1"/>
          </p:cNvSpPr>
          <p:nvPr>
            <p:ph type="title"/>
          </p:nvPr>
        </p:nvSpPr>
        <p:spPr/>
        <p:txBody>
          <a:bodyPr/>
          <a:lstStyle/>
          <a:p>
            <a:r>
              <a:rPr lang="en-US" dirty="0" smtClean="0"/>
              <a:t>Session Resources</a:t>
            </a:r>
            <a:endParaRPr lang="en-US" dirty="0"/>
          </a:p>
        </p:txBody>
      </p:sp>
      <p:sp>
        <p:nvSpPr>
          <p:cNvPr id="4" name="Freeform 285"/>
          <p:cNvSpPr>
            <a:spLocks noEditPoints="1"/>
          </p:cNvSpPr>
          <p:nvPr/>
        </p:nvSpPr>
        <p:spPr bwMode="auto">
          <a:xfrm>
            <a:off x="571500" y="2799377"/>
            <a:ext cx="617220" cy="410875"/>
          </a:xfrm>
          <a:custGeom>
            <a:avLst/>
            <a:gdLst>
              <a:gd name="T0" fmla="*/ 380 w 1447"/>
              <a:gd name="T1" fmla="*/ 0 h 1016"/>
              <a:gd name="T2" fmla="*/ 97 w 1447"/>
              <a:gd name="T3" fmla="*/ 283 h 1016"/>
              <a:gd name="T4" fmla="*/ 33 w 1447"/>
              <a:gd name="T5" fmla="*/ 479 h 1016"/>
              <a:gd name="T6" fmla="*/ 71 w 1447"/>
              <a:gd name="T7" fmla="*/ 779 h 1016"/>
              <a:gd name="T8" fmla="*/ 291 w 1447"/>
              <a:gd name="T9" fmla="*/ 847 h 1016"/>
              <a:gd name="T10" fmla="*/ 536 w 1447"/>
              <a:gd name="T11" fmla="*/ 1016 h 1016"/>
              <a:gd name="T12" fmla="*/ 776 w 1447"/>
              <a:gd name="T13" fmla="*/ 860 h 1016"/>
              <a:gd name="T14" fmla="*/ 992 w 1447"/>
              <a:gd name="T15" fmla="*/ 848 h 1016"/>
              <a:gd name="T16" fmla="*/ 1132 w 1447"/>
              <a:gd name="T17" fmla="*/ 771 h 1016"/>
              <a:gd name="T18" fmla="*/ 1447 w 1447"/>
              <a:gd name="T19" fmla="*/ 454 h 1016"/>
              <a:gd name="T20" fmla="*/ 1132 w 1447"/>
              <a:gd name="T21" fmla="*/ 136 h 1016"/>
              <a:gd name="T22" fmla="*/ 917 w 1447"/>
              <a:gd name="T23" fmla="*/ 69 h 1016"/>
              <a:gd name="T24" fmla="*/ 603 w 1447"/>
              <a:gd name="T25" fmla="*/ 108 h 1016"/>
              <a:gd name="T26" fmla="*/ 380 w 1447"/>
              <a:gd name="T27" fmla="*/ 0 h 1016"/>
              <a:gd name="T28" fmla="*/ 493 w 1447"/>
              <a:gd name="T29" fmla="*/ 61 h 1016"/>
              <a:gd name="T30" fmla="*/ 600 w 1447"/>
              <a:gd name="T31" fmla="*/ 161 h 1016"/>
              <a:gd name="T32" fmla="*/ 785 w 1447"/>
              <a:gd name="T33" fmla="*/ 66 h 1016"/>
              <a:gd name="T34" fmla="*/ 980 w 1447"/>
              <a:gd name="T35" fmla="*/ 182 h 1016"/>
              <a:gd name="T36" fmla="*/ 1019 w 1447"/>
              <a:gd name="T37" fmla="*/ 195 h 1016"/>
              <a:gd name="T38" fmla="*/ 1330 w 1447"/>
              <a:gd name="T39" fmla="*/ 254 h 1016"/>
              <a:gd name="T40" fmla="*/ 1330 w 1447"/>
              <a:gd name="T41" fmla="*/ 653 h 1016"/>
              <a:gd name="T42" fmla="*/ 1077 w 1447"/>
              <a:gd name="T43" fmla="*/ 731 h 1016"/>
              <a:gd name="T44" fmla="*/ 1045 w 1447"/>
              <a:gd name="T45" fmla="*/ 746 h 1016"/>
              <a:gd name="T46" fmla="*/ 873 w 1447"/>
              <a:gd name="T47" fmla="*/ 846 h 1016"/>
              <a:gd name="T48" fmla="*/ 759 w 1447"/>
              <a:gd name="T49" fmla="*/ 812 h 1016"/>
              <a:gd name="T50" fmla="*/ 663 w 1447"/>
              <a:gd name="T51" fmla="*/ 942 h 1016"/>
              <a:gd name="T52" fmla="*/ 404 w 1447"/>
              <a:gd name="T53" fmla="*/ 939 h 1016"/>
              <a:gd name="T54" fmla="*/ 313 w 1447"/>
              <a:gd name="T55" fmla="*/ 807 h 1016"/>
              <a:gd name="T56" fmla="*/ 244 w 1447"/>
              <a:gd name="T57" fmla="*/ 817 h 1016"/>
              <a:gd name="T58" fmla="*/ 34 w 1447"/>
              <a:gd name="T59" fmla="*/ 605 h 1016"/>
              <a:gd name="T60" fmla="*/ 139 w 1447"/>
              <a:gd name="T61" fmla="*/ 421 h 1016"/>
              <a:gd name="T62" fmla="*/ 152 w 1447"/>
              <a:gd name="T63" fmla="*/ 382 h 1016"/>
              <a:gd name="T64" fmla="*/ 204 w 1447"/>
              <a:gd name="T65" fmla="*/ 10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7" h="1016">
                <a:moveTo>
                  <a:pt x="380" y="0"/>
                </a:moveTo>
                <a:cubicBezTo>
                  <a:pt x="380" y="0"/>
                  <a:pt x="380" y="0"/>
                  <a:pt x="380" y="0"/>
                </a:cubicBezTo>
                <a:cubicBezTo>
                  <a:pt x="305" y="0"/>
                  <a:pt x="233" y="30"/>
                  <a:pt x="180" y="83"/>
                </a:cubicBezTo>
                <a:cubicBezTo>
                  <a:pt x="126" y="137"/>
                  <a:pt x="97" y="208"/>
                  <a:pt x="97" y="283"/>
                </a:cubicBezTo>
                <a:cubicBezTo>
                  <a:pt x="97" y="321"/>
                  <a:pt x="104" y="358"/>
                  <a:pt x="119" y="393"/>
                </a:cubicBezTo>
                <a:cubicBezTo>
                  <a:pt x="84" y="414"/>
                  <a:pt x="54" y="444"/>
                  <a:pt x="33" y="479"/>
                </a:cubicBezTo>
                <a:cubicBezTo>
                  <a:pt x="11" y="517"/>
                  <a:pt x="0" y="560"/>
                  <a:pt x="0" y="605"/>
                </a:cubicBezTo>
                <a:cubicBezTo>
                  <a:pt x="0" y="670"/>
                  <a:pt x="25" y="732"/>
                  <a:pt x="71" y="779"/>
                </a:cubicBezTo>
                <a:cubicBezTo>
                  <a:pt x="117" y="826"/>
                  <a:pt x="179" y="851"/>
                  <a:pt x="244" y="851"/>
                </a:cubicBezTo>
                <a:cubicBezTo>
                  <a:pt x="260" y="851"/>
                  <a:pt x="275" y="850"/>
                  <a:pt x="291" y="847"/>
                </a:cubicBezTo>
                <a:cubicBezTo>
                  <a:pt x="309" y="895"/>
                  <a:pt x="342" y="937"/>
                  <a:pt x="384" y="967"/>
                </a:cubicBezTo>
                <a:cubicBezTo>
                  <a:pt x="429" y="999"/>
                  <a:pt x="481" y="1016"/>
                  <a:pt x="536" y="1016"/>
                </a:cubicBezTo>
                <a:cubicBezTo>
                  <a:pt x="589" y="1016"/>
                  <a:pt x="639" y="1000"/>
                  <a:pt x="683" y="971"/>
                </a:cubicBezTo>
                <a:cubicBezTo>
                  <a:pt x="724" y="943"/>
                  <a:pt x="756" y="905"/>
                  <a:pt x="776" y="860"/>
                </a:cubicBezTo>
                <a:cubicBezTo>
                  <a:pt x="807" y="874"/>
                  <a:pt x="839" y="881"/>
                  <a:pt x="873" y="881"/>
                </a:cubicBezTo>
                <a:cubicBezTo>
                  <a:pt x="915" y="881"/>
                  <a:pt x="956" y="870"/>
                  <a:pt x="992" y="848"/>
                </a:cubicBezTo>
                <a:cubicBezTo>
                  <a:pt x="1026" y="828"/>
                  <a:pt x="1054" y="799"/>
                  <a:pt x="1073" y="765"/>
                </a:cubicBezTo>
                <a:cubicBezTo>
                  <a:pt x="1093" y="769"/>
                  <a:pt x="1112" y="771"/>
                  <a:pt x="1132" y="771"/>
                </a:cubicBezTo>
                <a:cubicBezTo>
                  <a:pt x="1216" y="771"/>
                  <a:pt x="1295" y="738"/>
                  <a:pt x="1355" y="678"/>
                </a:cubicBezTo>
                <a:cubicBezTo>
                  <a:pt x="1414" y="618"/>
                  <a:pt x="1447" y="538"/>
                  <a:pt x="1447" y="454"/>
                </a:cubicBezTo>
                <a:cubicBezTo>
                  <a:pt x="1447" y="369"/>
                  <a:pt x="1414" y="289"/>
                  <a:pt x="1355" y="229"/>
                </a:cubicBezTo>
                <a:cubicBezTo>
                  <a:pt x="1295" y="169"/>
                  <a:pt x="1216" y="137"/>
                  <a:pt x="1132" y="136"/>
                </a:cubicBezTo>
                <a:cubicBezTo>
                  <a:pt x="1089" y="137"/>
                  <a:pt x="1048" y="145"/>
                  <a:pt x="1009" y="162"/>
                </a:cubicBezTo>
                <a:cubicBezTo>
                  <a:pt x="986" y="124"/>
                  <a:pt x="955" y="91"/>
                  <a:pt x="917" y="69"/>
                </a:cubicBezTo>
                <a:cubicBezTo>
                  <a:pt x="877" y="44"/>
                  <a:pt x="832" y="32"/>
                  <a:pt x="785" y="32"/>
                </a:cubicBezTo>
                <a:cubicBezTo>
                  <a:pt x="716" y="32"/>
                  <a:pt x="652" y="59"/>
                  <a:pt x="603" y="108"/>
                </a:cubicBezTo>
                <a:cubicBezTo>
                  <a:pt x="577" y="76"/>
                  <a:pt x="545" y="49"/>
                  <a:pt x="508" y="30"/>
                </a:cubicBezTo>
                <a:cubicBezTo>
                  <a:pt x="468" y="10"/>
                  <a:pt x="425" y="0"/>
                  <a:pt x="380" y="0"/>
                </a:cubicBezTo>
                <a:moveTo>
                  <a:pt x="380" y="35"/>
                </a:moveTo>
                <a:cubicBezTo>
                  <a:pt x="421" y="35"/>
                  <a:pt x="459" y="44"/>
                  <a:pt x="493" y="61"/>
                </a:cubicBezTo>
                <a:cubicBezTo>
                  <a:pt x="526" y="79"/>
                  <a:pt x="556" y="103"/>
                  <a:pt x="578" y="133"/>
                </a:cubicBezTo>
                <a:cubicBezTo>
                  <a:pt x="600" y="161"/>
                  <a:pt x="600" y="161"/>
                  <a:pt x="600" y="161"/>
                </a:cubicBezTo>
                <a:cubicBezTo>
                  <a:pt x="624" y="135"/>
                  <a:pt x="624" y="135"/>
                  <a:pt x="624" y="135"/>
                </a:cubicBezTo>
                <a:cubicBezTo>
                  <a:pt x="665" y="93"/>
                  <a:pt x="722" y="66"/>
                  <a:pt x="785" y="66"/>
                </a:cubicBezTo>
                <a:cubicBezTo>
                  <a:pt x="827" y="66"/>
                  <a:pt x="866" y="78"/>
                  <a:pt x="899" y="98"/>
                </a:cubicBezTo>
                <a:cubicBezTo>
                  <a:pt x="933" y="119"/>
                  <a:pt x="961" y="148"/>
                  <a:pt x="980" y="182"/>
                </a:cubicBezTo>
                <a:cubicBezTo>
                  <a:pt x="994" y="206"/>
                  <a:pt x="994" y="206"/>
                  <a:pt x="994" y="206"/>
                </a:cubicBezTo>
                <a:cubicBezTo>
                  <a:pt x="1019" y="195"/>
                  <a:pt x="1019" y="195"/>
                  <a:pt x="1019" y="195"/>
                </a:cubicBezTo>
                <a:cubicBezTo>
                  <a:pt x="1054" y="180"/>
                  <a:pt x="1092" y="171"/>
                  <a:pt x="1132" y="171"/>
                </a:cubicBezTo>
                <a:cubicBezTo>
                  <a:pt x="1209" y="171"/>
                  <a:pt x="1279" y="203"/>
                  <a:pt x="1330" y="254"/>
                </a:cubicBezTo>
                <a:cubicBezTo>
                  <a:pt x="1381" y="305"/>
                  <a:pt x="1412" y="375"/>
                  <a:pt x="1412" y="454"/>
                </a:cubicBezTo>
                <a:cubicBezTo>
                  <a:pt x="1412" y="532"/>
                  <a:pt x="1381" y="602"/>
                  <a:pt x="1330" y="653"/>
                </a:cubicBezTo>
                <a:cubicBezTo>
                  <a:pt x="1279" y="705"/>
                  <a:pt x="1209" y="736"/>
                  <a:pt x="1132" y="736"/>
                </a:cubicBezTo>
                <a:cubicBezTo>
                  <a:pt x="1113" y="736"/>
                  <a:pt x="1095" y="734"/>
                  <a:pt x="1077" y="731"/>
                </a:cubicBezTo>
                <a:cubicBezTo>
                  <a:pt x="1055" y="726"/>
                  <a:pt x="1055" y="726"/>
                  <a:pt x="1055" y="726"/>
                </a:cubicBezTo>
                <a:cubicBezTo>
                  <a:pt x="1045" y="746"/>
                  <a:pt x="1045" y="746"/>
                  <a:pt x="1045" y="746"/>
                </a:cubicBezTo>
                <a:cubicBezTo>
                  <a:pt x="1028" y="776"/>
                  <a:pt x="1003" y="801"/>
                  <a:pt x="974" y="818"/>
                </a:cubicBezTo>
                <a:cubicBezTo>
                  <a:pt x="944" y="836"/>
                  <a:pt x="910" y="846"/>
                  <a:pt x="873" y="846"/>
                </a:cubicBezTo>
                <a:cubicBezTo>
                  <a:pt x="842" y="846"/>
                  <a:pt x="813" y="839"/>
                  <a:pt x="787" y="826"/>
                </a:cubicBezTo>
                <a:cubicBezTo>
                  <a:pt x="759" y="812"/>
                  <a:pt x="759" y="812"/>
                  <a:pt x="759" y="812"/>
                </a:cubicBezTo>
                <a:cubicBezTo>
                  <a:pt x="746" y="842"/>
                  <a:pt x="746" y="842"/>
                  <a:pt x="746" y="842"/>
                </a:cubicBezTo>
                <a:cubicBezTo>
                  <a:pt x="729" y="883"/>
                  <a:pt x="700" y="917"/>
                  <a:pt x="663" y="942"/>
                </a:cubicBezTo>
                <a:cubicBezTo>
                  <a:pt x="627" y="967"/>
                  <a:pt x="583" y="981"/>
                  <a:pt x="536" y="981"/>
                </a:cubicBezTo>
                <a:cubicBezTo>
                  <a:pt x="487" y="981"/>
                  <a:pt x="441" y="965"/>
                  <a:pt x="404" y="939"/>
                </a:cubicBezTo>
                <a:cubicBezTo>
                  <a:pt x="367" y="912"/>
                  <a:pt x="338" y="875"/>
                  <a:pt x="322" y="831"/>
                </a:cubicBezTo>
                <a:cubicBezTo>
                  <a:pt x="313" y="807"/>
                  <a:pt x="313" y="807"/>
                  <a:pt x="313" y="807"/>
                </a:cubicBezTo>
                <a:cubicBezTo>
                  <a:pt x="287" y="812"/>
                  <a:pt x="287" y="812"/>
                  <a:pt x="287" y="812"/>
                </a:cubicBezTo>
                <a:cubicBezTo>
                  <a:pt x="273" y="815"/>
                  <a:pt x="259" y="817"/>
                  <a:pt x="244" y="817"/>
                </a:cubicBezTo>
                <a:cubicBezTo>
                  <a:pt x="186" y="817"/>
                  <a:pt x="134" y="793"/>
                  <a:pt x="96" y="755"/>
                </a:cubicBezTo>
                <a:cubicBezTo>
                  <a:pt x="58" y="716"/>
                  <a:pt x="34" y="663"/>
                  <a:pt x="34" y="605"/>
                </a:cubicBezTo>
                <a:cubicBezTo>
                  <a:pt x="34" y="565"/>
                  <a:pt x="45" y="528"/>
                  <a:pt x="63" y="497"/>
                </a:cubicBezTo>
                <a:cubicBezTo>
                  <a:pt x="82" y="465"/>
                  <a:pt x="108" y="439"/>
                  <a:pt x="139" y="421"/>
                </a:cubicBezTo>
                <a:cubicBezTo>
                  <a:pt x="163" y="407"/>
                  <a:pt x="163" y="407"/>
                  <a:pt x="163" y="407"/>
                </a:cubicBezTo>
                <a:cubicBezTo>
                  <a:pt x="152" y="382"/>
                  <a:pt x="152" y="382"/>
                  <a:pt x="152" y="382"/>
                </a:cubicBezTo>
                <a:cubicBezTo>
                  <a:pt x="139" y="352"/>
                  <a:pt x="131" y="319"/>
                  <a:pt x="131" y="283"/>
                </a:cubicBezTo>
                <a:cubicBezTo>
                  <a:pt x="131" y="215"/>
                  <a:pt x="159" y="153"/>
                  <a:pt x="204" y="108"/>
                </a:cubicBezTo>
                <a:cubicBezTo>
                  <a:pt x="250" y="63"/>
                  <a:pt x="312" y="35"/>
                  <a:pt x="380" y="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5" name="Content Placeholder 5"/>
          <p:cNvSpPr txBox="1">
            <a:spLocks/>
          </p:cNvSpPr>
          <p:nvPr/>
        </p:nvSpPr>
        <p:spPr>
          <a:xfrm>
            <a:off x="1259585" y="2838026"/>
            <a:ext cx="9669781" cy="491807"/>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charset="2"/>
              <a:buChar char="§"/>
            </a:pPr>
            <a:r>
              <a:rPr lang="en-US" dirty="0">
                <a:solidFill>
                  <a:schemeClr val="bg1"/>
                </a:solidFill>
              </a:rPr>
              <a:t>https://cloud-</a:t>
            </a:r>
            <a:r>
              <a:rPr lang="en-US" dirty="0" err="1">
                <a:solidFill>
                  <a:schemeClr val="bg1"/>
                </a:solidFill>
              </a:rPr>
              <a:t>airlines.herokuapp.com</a:t>
            </a:r>
            <a:r>
              <a:rPr lang="en-US" dirty="0">
                <a:solidFill>
                  <a:schemeClr val="bg1"/>
                </a:solidFill>
              </a:rPr>
              <a:t>/</a:t>
            </a:r>
          </a:p>
        </p:txBody>
      </p:sp>
      <p:pic>
        <p:nvPicPr>
          <p:cNvPr id="8" name="Picture 7"/>
          <p:cNvPicPr>
            <a:picLocks noChangeAspect="1"/>
          </p:cNvPicPr>
          <p:nvPr/>
        </p:nvPicPr>
        <p:blipFill>
          <a:blip r:embed="rId2"/>
          <a:stretch>
            <a:fillRect/>
          </a:stretch>
        </p:blipFill>
        <p:spPr>
          <a:xfrm>
            <a:off x="571500" y="3568447"/>
            <a:ext cx="617220" cy="617220"/>
          </a:xfrm>
          <a:prstGeom prst="rect">
            <a:avLst/>
          </a:prstGeom>
        </p:spPr>
      </p:pic>
      <p:sp>
        <p:nvSpPr>
          <p:cNvPr id="10" name="Content Placeholder 5"/>
          <p:cNvSpPr txBox="1">
            <a:spLocks/>
          </p:cNvSpPr>
          <p:nvPr/>
        </p:nvSpPr>
        <p:spPr>
          <a:xfrm>
            <a:off x="1259585" y="3693860"/>
            <a:ext cx="9669781" cy="491807"/>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charset="2"/>
              <a:buChar char="§"/>
            </a:pPr>
            <a:r>
              <a:rPr lang="en-US" dirty="0">
                <a:solidFill>
                  <a:schemeClr val="bg1"/>
                </a:solidFill>
              </a:rPr>
              <a:t>https://</a:t>
            </a:r>
            <a:r>
              <a:rPr lang="en-US" dirty="0" err="1" smtClean="0">
                <a:solidFill>
                  <a:schemeClr val="bg1"/>
                </a:solidFill>
              </a:rPr>
              <a:t>github.com</a:t>
            </a:r>
            <a:r>
              <a:rPr lang="en-US" dirty="0" smtClean="0">
                <a:solidFill>
                  <a:schemeClr val="bg1"/>
                </a:solidFill>
              </a:rPr>
              <a:t>/</a:t>
            </a:r>
            <a:r>
              <a:rPr lang="en-US" dirty="0" err="1" smtClean="0">
                <a:solidFill>
                  <a:schemeClr val="bg1"/>
                </a:solidFill>
              </a:rPr>
              <a:t>lucianostraga</a:t>
            </a:r>
            <a:r>
              <a:rPr lang="en-US" dirty="0" smtClean="0">
                <a:solidFill>
                  <a:schemeClr val="bg1"/>
                </a:solidFill>
              </a:rPr>
              <a:t>/dreamforce16</a:t>
            </a:r>
            <a:endParaRPr lang="en-US" dirty="0">
              <a:solidFill>
                <a:schemeClr val="bg1"/>
              </a:solidFill>
            </a:endParaRPr>
          </a:p>
        </p:txBody>
      </p:sp>
      <p:sp>
        <p:nvSpPr>
          <p:cNvPr id="18" name="Content Placeholder 5"/>
          <p:cNvSpPr txBox="1">
            <a:spLocks/>
          </p:cNvSpPr>
          <p:nvPr/>
        </p:nvSpPr>
        <p:spPr>
          <a:xfrm>
            <a:off x="1259585" y="4471486"/>
            <a:ext cx="9669781" cy="491807"/>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charset="2"/>
              <a:buChar char="§"/>
            </a:pPr>
            <a:r>
              <a:rPr lang="en-US" dirty="0">
                <a:solidFill>
                  <a:schemeClr val="bg1"/>
                </a:solidFill>
              </a:rPr>
              <a:t>https://</a:t>
            </a:r>
            <a:r>
              <a:rPr lang="en-US" dirty="0" err="1">
                <a:solidFill>
                  <a:schemeClr val="bg1"/>
                </a:solidFill>
              </a:rPr>
              <a:t>trailhead.salesforce.com</a:t>
            </a:r>
            <a:r>
              <a:rPr lang="en-US" dirty="0">
                <a:solidFill>
                  <a:schemeClr val="bg1"/>
                </a:solidFill>
              </a:rPr>
              <a:t>/module/</a:t>
            </a:r>
            <a:r>
              <a:rPr lang="en-US" dirty="0" err="1">
                <a:solidFill>
                  <a:schemeClr val="bg1"/>
                </a:solidFill>
              </a:rPr>
              <a:t>lightning_connect</a:t>
            </a:r>
            <a:endParaRPr lang="en-US" dirty="0">
              <a:solidFill>
                <a:schemeClr val="bg1"/>
              </a:solidFill>
            </a:endParaRPr>
          </a:p>
        </p:txBody>
      </p:sp>
      <p:grpSp>
        <p:nvGrpSpPr>
          <p:cNvPr id="31" name="Group 30"/>
          <p:cNvGrpSpPr/>
          <p:nvPr/>
        </p:nvGrpSpPr>
        <p:grpSpPr>
          <a:xfrm>
            <a:off x="10458900" y="558559"/>
            <a:ext cx="1158552" cy="862676"/>
            <a:chOff x="9665393" y="1081137"/>
            <a:chExt cx="1158552" cy="862676"/>
          </a:xfrm>
          <a:solidFill>
            <a:srgbClr val="003660"/>
          </a:solidFill>
        </p:grpSpPr>
        <p:sp>
          <p:nvSpPr>
            <p:cNvPr id="32" name="Freeform 336"/>
            <p:cNvSpPr>
              <a:spLocks/>
            </p:cNvSpPr>
            <p:nvPr/>
          </p:nvSpPr>
          <p:spPr bwMode="auto">
            <a:xfrm>
              <a:off x="9665393" y="1081137"/>
              <a:ext cx="1158552" cy="862676"/>
            </a:xfrm>
            <a:custGeom>
              <a:avLst/>
              <a:gdLst>
                <a:gd name="T0" fmla="*/ 1546 w 1768"/>
                <a:gd name="T1" fmla="*/ 915 h 1316"/>
                <a:gd name="T2" fmla="*/ 1634 w 1768"/>
                <a:gd name="T3" fmla="*/ 910 h 1316"/>
                <a:gd name="T4" fmla="*/ 1416 w 1768"/>
                <a:gd name="T5" fmla="*/ 307 h 1316"/>
                <a:gd name="T6" fmla="*/ 1453 w 1768"/>
                <a:gd name="T7" fmla="*/ 191 h 1316"/>
                <a:gd name="T8" fmla="*/ 1205 w 1768"/>
                <a:gd name="T9" fmla="*/ 43 h 1316"/>
                <a:gd name="T10" fmla="*/ 1192 w 1768"/>
                <a:gd name="T11" fmla="*/ 55 h 1316"/>
                <a:gd name="T12" fmla="*/ 1197 w 1768"/>
                <a:gd name="T13" fmla="*/ 72 h 1316"/>
                <a:gd name="T14" fmla="*/ 1210 w 1768"/>
                <a:gd name="T15" fmla="*/ 69 h 1316"/>
                <a:gd name="T16" fmla="*/ 1210 w 1768"/>
                <a:gd name="T17" fmla="*/ 69 h 1316"/>
                <a:gd name="T18" fmla="*/ 1206 w 1768"/>
                <a:gd name="T19" fmla="*/ 60 h 1316"/>
                <a:gd name="T20" fmla="*/ 1206 w 1768"/>
                <a:gd name="T21" fmla="*/ 70 h 1316"/>
                <a:gd name="T22" fmla="*/ 1206 w 1768"/>
                <a:gd name="T23" fmla="*/ 59 h 1316"/>
                <a:gd name="T24" fmla="*/ 1198 w 1768"/>
                <a:gd name="T25" fmla="*/ 68 h 1316"/>
                <a:gd name="T26" fmla="*/ 1196 w 1768"/>
                <a:gd name="T27" fmla="*/ 55 h 1316"/>
                <a:gd name="T28" fmla="*/ 1202 w 1768"/>
                <a:gd name="T29" fmla="*/ 58 h 1316"/>
                <a:gd name="T30" fmla="*/ 1196 w 1768"/>
                <a:gd name="T31" fmla="*/ 54 h 1316"/>
                <a:gd name="T32" fmla="*/ 1152 w 1768"/>
                <a:gd name="T33" fmla="*/ 84 h 1316"/>
                <a:gd name="T34" fmla="*/ 634 w 1768"/>
                <a:gd name="T35" fmla="*/ 80 h 1316"/>
                <a:gd name="T36" fmla="*/ 435 w 1768"/>
                <a:gd name="T37" fmla="*/ 0 h 1316"/>
                <a:gd name="T38" fmla="*/ 310 w 1768"/>
                <a:gd name="T39" fmla="*/ 233 h 1316"/>
                <a:gd name="T40" fmla="*/ 332 w 1768"/>
                <a:gd name="T41" fmla="*/ 313 h 1316"/>
                <a:gd name="T42" fmla="*/ 118 w 1768"/>
                <a:gd name="T43" fmla="*/ 921 h 1316"/>
                <a:gd name="T44" fmla="*/ 196 w 1768"/>
                <a:gd name="T45" fmla="*/ 910 h 1316"/>
                <a:gd name="T46" fmla="*/ 1289 w 1768"/>
                <a:gd name="T47" fmla="*/ 1316 h 1316"/>
                <a:gd name="T48" fmla="*/ 1757 w 1768"/>
                <a:gd name="T49" fmla="*/ 1316 h 1316"/>
                <a:gd name="T50" fmla="*/ 1755 w 1768"/>
                <a:gd name="T51" fmla="*/ 1293 h 1316"/>
                <a:gd name="T52" fmla="*/ 12 w 1768"/>
                <a:gd name="T53" fmla="*/ 1304 h 1316"/>
                <a:gd name="T54" fmla="*/ 206 w 1768"/>
                <a:gd name="T55" fmla="*/ 904 h 1316"/>
                <a:gd name="T56" fmla="*/ 188 w 1768"/>
                <a:gd name="T57" fmla="*/ 792 h 1316"/>
                <a:gd name="T58" fmla="*/ 357 w 1768"/>
                <a:gd name="T59" fmla="*/ 258 h 1316"/>
                <a:gd name="T60" fmla="*/ 336 w 1768"/>
                <a:gd name="T61" fmla="*/ 73 h 1316"/>
                <a:gd name="T62" fmla="*/ 619 w 1768"/>
                <a:gd name="T63" fmla="*/ 105 h 1316"/>
                <a:gd name="T64" fmla="*/ 1133 w 1768"/>
                <a:gd name="T65" fmla="*/ 103 h 1316"/>
                <a:gd name="T66" fmla="*/ 1212 w 1768"/>
                <a:gd name="T67" fmla="*/ 69 h 1316"/>
                <a:gd name="T68" fmla="*/ 1213 w 1768"/>
                <a:gd name="T69" fmla="*/ 51 h 1316"/>
                <a:gd name="T70" fmla="*/ 1195 w 1768"/>
                <a:gd name="T71" fmla="*/ 53 h 1316"/>
                <a:gd name="T72" fmla="*/ 1196 w 1768"/>
                <a:gd name="T73" fmla="*/ 54 h 1316"/>
                <a:gd name="T74" fmla="*/ 1195 w 1768"/>
                <a:gd name="T75" fmla="*/ 53 h 1316"/>
                <a:gd name="T76" fmla="*/ 1197 w 1768"/>
                <a:gd name="T77" fmla="*/ 52 h 1316"/>
                <a:gd name="T78" fmla="*/ 1201 w 1768"/>
                <a:gd name="T79" fmla="*/ 62 h 1316"/>
                <a:gd name="T80" fmla="*/ 1201 w 1768"/>
                <a:gd name="T81" fmla="*/ 51 h 1316"/>
                <a:gd name="T82" fmla="*/ 1201 w 1768"/>
                <a:gd name="T83" fmla="*/ 62 h 1316"/>
                <a:gd name="T84" fmla="*/ 1208 w 1768"/>
                <a:gd name="T85" fmla="*/ 53 h 1316"/>
                <a:gd name="T86" fmla="*/ 1213 w 1768"/>
                <a:gd name="T87" fmla="*/ 62 h 1316"/>
                <a:gd name="T88" fmla="*/ 1201 w 1768"/>
                <a:gd name="T89" fmla="*/ 62 h 1316"/>
                <a:gd name="T90" fmla="*/ 1211 w 1768"/>
                <a:gd name="T91" fmla="*/ 68 h 1316"/>
                <a:gd name="T92" fmla="*/ 1202 w 1768"/>
                <a:gd name="T93" fmla="*/ 62 h 1316"/>
                <a:gd name="T94" fmla="*/ 1210 w 1768"/>
                <a:gd name="T95" fmla="*/ 69 h 1316"/>
                <a:gd name="T96" fmla="*/ 1301 w 1768"/>
                <a:gd name="T97" fmla="*/ 25 h 1316"/>
                <a:gd name="T98" fmla="*/ 1393 w 1768"/>
                <a:gd name="T99" fmla="*/ 251 h 1316"/>
                <a:gd name="T100" fmla="*/ 1441 w 1768"/>
                <a:gd name="T101" fmla="*/ 434 h 1316"/>
                <a:gd name="T102" fmla="*/ 1624 w 1768"/>
                <a:gd name="T103" fmla="*/ 915 h 1316"/>
                <a:gd name="T104" fmla="*/ 1536 w 1768"/>
                <a:gd name="T105" fmla="*/ 920 h 1316"/>
                <a:gd name="T106" fmla="*/ 1756 w 1768"/>
                <a:gd name="T107" fmla="*/ 1304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8" h="1316">
                  <a:moveTo>
                    <a:pt x="1756" y="1304"/>
                  </a:moveTo>
                  <a:cubicBezTo>
                    <a:pt x="1766" y="1299"/>
                    <a:pt x="1766" y="1299"/>
                    <a:pt x="1766" y="1299"/>
                  </a:cubicBezTo>
                  <a:cubicBezTo>
                    <a:pt x="1713" y="1192"/>
                    <a:pt x="1608" y="1017"/>
                    <a:pt x="1556" y="910"/>
                  </a:cubicBezTo>
                  <a:cubicBezTo>
                    <a:pt x="1546" y="915"/>
                    <a:pt x="1546" y="915"/>
                    <a:pt x="1546" y="915"/>
                  </a:cubicBezTo>
                  <a:cubicBezTo>
                    <a:pt x="1546" y="926"/>
                    <a:pt x="1546" y="926"/>
                    <a:pt x="1546" y="926"/>
                  </a:cubicBezTo>
                  <a:cubicBezTo>
                    <a:pt x="1624" y="926"/>
                    <a:pt x="1624" y="926"/>
                    <a:pt x="1624" y="926"/>
                  </a:cubicBezTo>
                  <a:cubicBezTo>
                    <a:pt x="1628" y="926"/>
                    <a:pt x="1631" y="924"/>
                    <a:pt x="1633" y="921"/>
                  </a:cubicBezTo>
                  <a:cubicBezTo>
                    <a:pt x="1635" y="917"/>
                    <a:pt x="1635" y="913"/>
                    <a:pt x="1634" y="910"/>
                  </a:cubicBezTo>
                  <a:cubicBezTo>
                    <a:pt x="1631" y="904"/>
                    <a:pt x="1625" y="890"/>
                    <a:pt x="1618" y="872"/>
                  </a:cubicBezTo>
                  <a:cubicBezTo>
                    <a:pt x="1594" y="808"/>
                    <a:pt x="1552" y="683"/>
                    <a:pt x="1512" y="566"/>
                  </a:cubicBezTo>
                  <a:cubicBezTo>
                    <a:pt x="1491" y="508"/>
                    <a:pt x="1472" y="452"/>
                    <a:pt x="1455" y="406"/>
                  </a:cubicBezTo>
                  <a:cubicBezTo>
                    <a:pt x="1438" y="360"/>
                    <a:pt x="1425" y="325"/>
                    <a:pt x="1416" y="307"/>
                  </a:cubicBezTo>
                  <a:cubicBezTo>
                    <a:pt x="1413" y="300"/>
                    <a:pt x="1410" y="294"/>
                    <a:pt x="1408" y="290"/>
                  </a:cubicBezTo>
                  <a:cubicBezTo>
                    <a:pt x="1406" y="285"/>
                    <a:pt x="1405" y="281"/>
                    <a:pt x="1405" y="279"/>
                  </a:cubicBezTo>
                  <a:cubicBezTo>
                    <a:pt x="1405" y="275"/>
                    <a:pt x="1406" y="271"/>
                    <a:pt x="1411" y="264"/>
                  </a:cubicBezTo>
                  <a:cubicBezTo>
                    <a:pt x="1427" y="243"/>
                    <a:pt x="1445" y="219"/>
                    <a:pt x="1453" y="191"/>
                  </a:cubicBezTo>
                  <a:cubicBezTo>
                    <a:pt x="1456" y="180"/>
                    <a:pt x="1457" y="169"/>
                    <a:pt x="1457" y="158"/>
                  </a:cubicBezTo>
                  <a:cubicBezTo>
                    <a:pt x="1457" y="106"/>
                    <a:pt x="1424" y="54"/>
                    <a:pt x="1374" y="24"/>
                  </a:cubicBezTo>
                  <a:cubicBezTo>
                    <a:pt x="1350" y="10"/>
                    <a:pt x="1326" y="2"/>
                    <a:pt x="1301" y="2"/>
                  </a:cubicBezTo>
                  <a:cubicBezTo>
                    <a:pt x="1267" y="2"/>
                    <a:pt x="1234" y="16"/>
                    <a:pt x="1205" y="43"/>
                  </a:cubicBezTo>
                  <a:cubicBezTo>
                    <a:pt x="1201" y="47"/>
                    <a:pt x="1198" y="50"/>
                    <a:pt x="1196" y="52"/>
                  </a:cubicBezTo>
                  <a:cubicBezTo>
                    <a:pt x="1194" y="53"/>
                    <a:pt x="1194" y="53"/>
                    <a:pt x="1194" y="53"/>
                  </a:cubicBezTo>
                  <a:cubicBezTo>
                    <a:pt x="1193" y="54"/>
                    <a:pt x="1193" y="54"/>
                    <a:pt x="1193" y="54"/>
                  </a:cubicBezTo>
                  <a:cubicBezTo>
                    <a:pt x="1192" y="55"/>
                    <a:pt x="1192" y="55"/>
                    <a:pt x="1192" y="55"/>
                  </a:cubicBezTo>
                  <a:cubicBezTo>
                    <a:pt x="1192" y="56"/>
                    <a:pt x="1192" y="56"/>
                    <a:pt x="1192" y="56"/>
                  </a:cubicBezTo>
                  <a:cubicBezTo>
                    <a:pt x="1191" y="57"/>
                    <a:pt x="1190" y="58"/>
                    <a:pt x="1190" y="62"/>
                  </a:cubicBezTo>
                  <a:cubicBezTo>
                    <a:pt x="1191" y="66"/>
                    <a:pt x="1191" y="66"/>
                    <a:pt x="1191" y="66"/>
                  </a:cubicBezTo>
                  <a:cubicBezTo>
                    <a:pt x="1192" y="69"/>
                    <a:pt x="1195" y="72"/>
                    <a:pt x="1197" y="72"/>
                  </a:cubicBezTo>
                  <a:cubicBezTo>
                    <a:pt x="1199" y="73"/>
                    <a:pt x="1201" y="73"/>
                    <a:pt x="1201" y="73"/>
                  </a:cubicBezTo>
                  <a:cubicBezTo>
                    <a:pt x="1205" y="73"/>
                    <a:pt x="1205" y="72"/>
                    <a:pt x="1206" y="72"/>
                  </a:cubicBezTo>
                  <a:cubicBezTo>
                    <a:pt x="1208" y="71"/>
                    <a:pt x="1208" y="71"/>
                    <a:pt x="1208" y="71"/>
                  </a:cubicBezTo>
                  <a:cubicBezTo>
                    <a:pt x="1210" y="69"/>
                    <a:pt x="1210" y="69"/>
                    <a:pt x="1210" y="69"/>
                  </a:cubicBezTo>
                  <a:cubicBezTo>
                    <a:pt x="1211" y="69"/>
                    <a:pt x="1211" y="69"/>
                    <a:pt x="1211" y="69"/>
                  </a:cubicBezTo>
                  <a:cubicBezTo>
                    <a:pt x="1211" y="69"/>
                    <a:pt x="1211" y="69"/>
                    <a:pt x="1211" y="69"/>
                  </a:cubicBezTo>
                  <a:cubicBezTo>
                    <a:pt x="1208" y="64"/>
                    <a:pt x="1208" y="64"/>
                    <a:pt x="1208" y="64"/>
                  </a:cubicBezTo>
                  <a:cubicBezTo>
                    <a:pt x="1210" y="69"/>
                    <a:pt x="1210" y="69"/>
                    <a:pt x="1210" y="69"/>
                  </a:cubicBezTo>
                  <a:cubicBezTo>
                    <a:pt x="1211" y="69"/>
                    <a:pt x="1211" y="69"/>
                    <a:pt x="1211" y="69"/>
                  </a:cubicBezTo>
                  <a:cubicBezTo>
                    <a:pt x="1208" y="64"/>
                    <a:pt x="1208" y="64"/>
                    <a:pt x="1208" y="64"/>
                  </a:cubicBezTo>
                  <a:cubicBezTo>
                    <a:pt x="1210" y="69"/>
                    <a:pt x="1210" y="69"/>
                    <a:pt x="1210" y="69"/>
                  </a:cubicBezTo>
                  <a:cubicBezTo>
                    <a:pt x="1206" y="60"/>
                    <a:pt x="1206" y="60"/>
                    <a:pt x="1206" y="60"/>
                  </a:cubicBezTo>
                  <a:cubicBezTo>
                    <a:pt x="1206" y="70"/>
                    <a:pt x="1206" y="70"/>
                    <a:pt x="1206" y="70"/>
                  </a:cubicBezTo>
                  <a:cubicBezTo>
                    <a:pt x="1209" y="70"/>
                    <a:pt x="1210" y="70"/>
                    <a:pt x="1210" y="69"/>
                  </a:cubicBezTo>
                  <a:cubicBezTo>
                    <a:pt x="1206" y="60"/>
                    <a:pt x="1206" y="60"/>
                    <a:pt x="1206" y="60"/>
                  </a:cubicBezTo>
                  <a:cubicBezTo>
                    <a:pt x="1206" y="70"/>
                    <a:pt x="1206" y="70"/>
                    <a:pt x="1206" y="70"/>
                  </a:cubicBezTo>
                  <a:cubicBezTo>
                    <a:pt x="1206" y="59"/>
                    <a:pt x="1206" y="59"/>
                    <a:pt x="1206" y="59"/>
                  </a:cubicBezTo>
                  <a:cubicBezTo>
                    <a:pt x="1198" y="68"/>
                    <a:pt x="1198" y="68"/>
                    <a:pt x="1198" y="68"/>
                  </a:cubicBezTo>
                  <a:cubicBezTo>
                    <a:pt x="1201" y="70"/>
                    <a:pt x="1204" y="70"/>
                    <a:pt x="1206" y="70"/>
                  </a:cubicBezTo>
                  <a:cubicBezTo>
                    <a:pt x="1206" y="59"/>
                    <a:pt x="1206" y="59"/>
                    <a:pt x="1206" y="59"/>
                  </a:cubicBezTo>
                  <a:cubicBezTo>
                    <a:pt x="1198" y="68"/>
                    <a:pt x="1198" y="68"/>
                    <a:pt x="1198" y="68"/>
                  </a:cubicBezTo>
                  <a:cubicBezTo>
                    <a:pt x="1206" y="59"/>
                    <a:pt x="1206" y="59"/>
                    <a:pt x="1206" y="59"/>
                  </a:cubicBezTo>
                  <a:cubicBezTo>
                    <a:pt x="1195" y="59"/>
                    <a:pt x="1195" y="59"/>
                    <a:pt x="1195" y="59"/>
                  </a:cubicBezTo>
                  <a:cubicBezTo>
                    <a:pt x="1195" y="61"/>
                    <a:pt x="1195" y="65"/>
                    <a:pt x="1198" y="68"/>
                  </a:cubicBezTo>
                  <a:cubicBezTo>
                    <a:pt x="1206" y="59"/>
                    <a:pt x="1206" y="59"/>
                    <a:pt x="1206" y="59"/>
                  </a:cubicBezTo>
                  <a:cubicBezTo>
                    <a:pt x="1195" y="59"/>
                    <a:pt x="1195" y="59"/>
                    <a:pt x="1195" y="59"/>
                  </a:cubicBezTo>
                  <a:cubicBezTo>
                    <a:pt x="1205" y="59"/>
                    <a:pt x="1205" y="59"/>
                    <a:pt x="1205" y="59"/>
                  </a:cubicBezTo>
                  <a:cubicBezTo>
                    <a:pt x="1196" y="55"/>
                    <a:pt x="1196" y="55"/>
                    <a:pt x="1196" y="55"/>
                  </a:cubicBezTo>
                  <a:cubicBezTo>
                    <a:pt x="1196" y="55"/>
                    <a:pt x="1195" y="56"/>
                    <a:pt x="1195" y="59"/>
                  </a:cubicBezTo>
                  <a:cubicBezTo>
                    <a:pt x="1205" y="59"/>
                    <a:pt x="1205" y="59"/>
                    <a:pt x="1205" y="59"/>
                  </a:cubicBezTo>
                  <a:cubicBezTo>
                    <a:pt x="1196" y="55"/>
                    <a:pt x="1196" y="55"/>
                    <a:pt x="1196" y="55"/>
                  </a:cubicBezTo>
                  <a:cubicBezTo>
                    <a:pt x="1202" y="58"/>
                    <a:pt x="1202" y="58"/>
                    <a:pt x="1202" y="58"/>
                  </a:cubicBezTo>
                  <a:cubicBezTo>
                    <a:pt x="1196" y="54"/>
                    <a:pt x="1196" y="54"/>
                    <a:pt x="1196" y="54"/>
                  </a:cubicBezTo>
                  <a:cubicBezTo>
                    <a:pt x="1196" y="55"/>
                    <a:pt x="1196" y="55"/>
                    <a:pt x="1196" y="55"/>
                  </a:cubicBezTo>
                  <a:cubicBezTo>
                    <a:pt x="1202" y="58"/>
                    <a:pt x="1202" y="58"/>
                    <a:pt x="1202" y="58"/>
                  </a:cubicBezTo>
                  <a:cubicBezTo>
                    <a:pt x="1196" y="54"/>
                    <a:pt x="1196" y="54"/>
                    <a:pt x="1196" y="54"/>
                  </a:cubicBezTo>
                  <a:cubicBezTo>
                    <a:pt x="1196" y="54"/>
                    <a:pt x="1196" y="54"/>
                    <a:pt x="1196" y="54"/>
                  </a:cubicBezTo>
                  <a:cubicBezTo>
                    <a:pt x="1195" y="56"/>
                    <a:pt x="1192" y="59"/>
                    <a:pt x="1188" y="63"/>
                  </a:cubicBezTo>
                  <a:cubicBezTo>
                    <a:pt x="1182" y="69"/>
                    <a:pt x="1176" y="75"/>
                    <a:pt x="1169" y="79"/>
                  </a:cubicBezTo>
                  <a:cubicBezTo>
                    <a:pt x="1163" y="83"/>
                    <a:pt x="1157" y="84"/>
                    <a:pt x="1152" y="84"/>
                  </a:cubicBezTo>
                  <a:cubicBezTo>
                    <a:pt x="1149" y="84"/>
                    <a:pt x="1146" y="84"/>
                    <a:pt x="1143" y="82"/>
                  </a:cubicBezTo>
                  <a:cubicBezTo>
                    <a:pt x="1118" y="71"/>
                    <a:pt x="1080" y="62"/>
                    <a:pt x="1035" y="56"/>
                  </a:cubicBezTo>
                  <a:cubicBezTo>
                    <a:pt x="990" y="50"/>
                    <a:pt x="937" y="47"/>
                    <a:pt x="884" y="47"/>
                  </a:cubicBezTo>
                  <a:cubicBezTo>
                    <a:pt x="790" y="47"/>
                    <a:pt x="695" y="57"/>
                    <a:pt x="634" y="80"/>
                  </a:cubicBezTo>
                  <a:cubicBezTo>
                    <a:pt x="631" y="81"/>
                    <a:pt x="626" y="82"/>
                    <a:pt x="619" y="82"/>
                  </a:cubicBezTo>
                  <a:cubicBezTo>
                    <a:pt x="599" y="82"/>
                    <a:pt x="571" y="74"/>
                    <a:pt x="555" y="55"/>
                  </a:cubicBezTo>
                  <a:cubicBezTo>
                    <a:pt x="546" y="46"/>
                    <a:pt x="531" y="32"/>
                    <a:pt x="511" y="21"/>
                  </a:cubicBezTo>
                  <a:cubicBezTo>
                    <a:pt x="490" y="10"/>
                    <a:pt x="464" y="0"/>
                    <a:pt x="435" y="0"/>
                  </a:cubicBezTo>
                  <a:cubicBezTo>
                    <a:pt x="399" y="0"/>
                    <a:pt x="358" y="16"/>
                    <a:pt x="319" y="58"/>
                  </a:cubicBezTo>
                  <a:cubicBezTo>
                    <a:pt x="297" y="83"/>
                    <a:pt x="290" y="115"/>
                    <a:pt x="290" y="144"/>
                  </a:cubicBezTo>
                  <a:cubicBezTo>
                    <a:pt x="290" y="168"/>
                    <a:pt x="295" y="190"/>
                    <a:pt x="301" y="209"/>
                  </a:cubicBezTo>
                  <a:cubicBezTo>
                    <a:pt x="304" y="218"/>
                    <a:pt x="307" y="226"/>
                    <a:pt x="310" y="233"/>
                  </a:cubicBezTo>
                  <a:cubicBezTo>
                    <a:pt x="314" y="240"/>
                    <a:pt x="317" y="245"/>
                    <a:pt x="321" y="250"/>
                  </a:cubicBezTo>
                  <a:cubicBezTo>
                    <a:pt x="330" y="258"/>
                    <a:pt x="335" y="265"/>
                    <a:pt x="339" y="270"/>
                  </a:cubicBezTo>
                  <a:cubicBezTo>
                    <a:pt x="342" y="275"/>
                    <a:pt x="343" y="278"/>
                    <a:pt x="343" y="282"/>
                  </a:cubicBezTo>
                  <a:cubicBezTo>
                    <a:pt x="343" y="288"/>
                    <a:pt x="340" y="297"/>
                    <a:pt x="332" y="313"/>
                  </a:cubicBezTo>
                  <a:cubicBezTo>
                    <a:pt x="321" y="335"/>
                    <a:pt x="306" y="376"/>
                    <a:pt x="288" y="428"/>
                  </a:cubicBezTo>
                  <a:cubicBezTo>
                    <a:pt x="261" y="505"/>
                    <a:pt x="228" y="606"/>
                    <a:pt x="197" y="697"/>
                  </a:cubicBezTo>
                  <a:cubicBezTo>
                    <a:pt x="166" y="788"/>
                    <a:pt x="137" y="871"/>
                    <a:pt x="117" y="910"/>
                  </a:cubicBezTo>
                  <a:cubicBezTo>
                    <a:pt x="116" y="913"/>
                    <a:pt x="116" y="918"/>
                    <a:pt x="118" y="921"/>
                  </a:cubicBezTo>
                  <a:cubicBezTo>
                    <a:pt x="120" y="924"/>
                    <a:pt x="123" y="926"/>
                    <a:pt x="127" y="926"/>
                  </a:cubicBezTo>
                  <a:cubicBezTo>
                    <a:pt x="206" y="926"/>
                    <a:pt x="206" y="926"/>
                    <a:pt x="206" y="926"/>
                  </a:cubicBezTo>
                  <a:cubicBezTo>
                    <a:pt x="206" y="915"/>
                    <a:pt x="206" y="915"/>
                    <a:pt x="206" y="915"/>
                  </a:cubicBezTo>
                  <a:cubicBezTo>
                    <a:pt x="196" y="910"/>
                    <a:pt x="196" y="910"/>
                    <a:pt x="196" y="910"/>
                  </a:cubicBezTo>
                  <a:cubicBezTo>
                    <a:pt x="142" y="1018"/>
                    <a:pt x="55" y="1191"/>
                    <a:pt x="2" y="1300"/>
                  </a:cubicBezTo>
                  <a:cubicBezTo>
                    <a:pt x="0" y="1303"/>
                    <a:pt x="1" y="1307"/>
                    <a:pt x="3" y="1310"/>
                  </a:cubicBezTo>
                  <a:cubicBezTo>
                    <a:pt x="5" y="1314"/>
                    <a:pt x="8" y="1316"/>
                    <a:pt x="12" y="1316"/>
                  </a:cubicBezTo>
                  <a:cubicBezTo>
                    <a:pt x="26" y="1316"/>
                    <a:pt x="777" y="1316"/>
                    <a:pt x="1289" y="1316"/>
                  </a:cubicBezTo>
                  <a:cubicBezTo>
                    <a:pt x="1420" y="1316"/>
                    <a:pt x="1535" y="1316"/>
                    <a:pt x="1619" y="1316"/>
                  </a:cubicBezTo>
                  <a:cubicBezTo>
                    <a:pt x="1660" y="1316"/>
                    <a:pt x="1694" y="1316"/>
                    <a:pt x="1717" y="1316"/>
                  </a:cubicBezTo>
                  <a:cubicBezTo>
                    <a:pt x="1729" y="1316"/>
                    <a:pt x="1739" y="1316"/>
                    <a:pt x="1745" y="1316"/>
                  </a:cubicBezTo>
                  <a:cubicBezTo>
                    <a:pt x="1752" y="1316"/>
                    <a:pt x="1755" y="1316"/>
                    <a:pt x="1757" y="1316"/>
                  </a:cubicBezTo>
                  <a:cubicBezTo>
                    <a:pt x="1760" y="1315"/>
                    <a:pt x="1764" y="1313"/>
                    <a:pt x="1766" y="1310"/>
                  </a:cubicBezTo>
                  <a:cubicBezTo>
                    <a:pt x="1768" y="1307"/>
                    <a:pt x="1768" y="1303"/>
                    <a:pt x="1766" y="1299"/>
                  </a:cubicBezTo>
                  <a:cubicBezTo>
                    <a:pt x="1756" y="1304"/>
                    <a:pt x="1756" y="1304"/>
                    <a:pt x="1756" y="1304"/>
                  </a:cubicBezTo>
                  <a:cubicBezTo>
                    <a:pt x="1755" y="1293"/>
                    <a:pt x="1755" y="1293"/>
                    <a:pt x="1755" y="1293"/>
                  </a:cubicBezTo>
                  <a:cubicBezTo>
                    <a:pt x="1755" y="1293"/>
                    <a:pt x="1755" y="1293"/>
                    <a:pt x="1755" y="1293"/>
                  </a:cubicBezTo>
                  <a:cubicBezTo>
                    <a:pt x="1744" y="1294"/>
                    <a:pt x="1547" y="1294"/>
                    <a:pt x="1289" y="1294"/>
                  </a:cubicBezTo>
                  <a:cubicBezTo>
                    <a:pt x="777" y="1294"/>
                    <a:pt x="26" y="1293"/>
                    <a:pt x="12" y="1293"/>
                  </a:cubicBezTo>
                  <a:cubicBezTo>
                    <a:pt x="12" y="1304"/>
                    <a:pt x="12" y="1304"/>
                    <a:pt x="12" y="1304"/>
                  </a:cubicBezTo>
                  <a:cubicBezTo>
                    <a:pt x="22" y="1309"/>
                    <a:pt x="22" y="1309"/>
                    <a:pt x="22" y="1309"/>
                  </a:cubicBezTo>
                  <a:cubicBezTo>
                    <a:pt x="75" y="1202"/>
                    <a:pt x="163" y="1028"/>
                    <a:pt x="216" y="920"/>
                  </a:cubicBezTo>
                  <a:cubicBezTo>
                    <a:pt x="217" y="916"/>
                    <a:pt x="217" y="912"/>
                    <a:pt x="215" y="909"/>
                  </a:cubicBezTo>
                  <a:cubicBezTo>
                    <a:pt x="213" y="906"/>
                    <a:pt x="210" y="904"/>
                    <a:pt x="206" y="904"/>
                  </a:cubicBezTo>
                  <a:cubicBezTo>
                    <a:pt x="127" y="904"/>
                    <a:pt x="127" y="904"/>
                    <a:pt x="127" y="904"/>
                  </a:cubicBezTo>
                  <a:cubicBezTo>
                    <a:pt x="127" y="915"/>
                    <a:pt x="127" y="915"/>
                    <a:pt x="127" y="915"/>
                  </a:cubicBezTo>
                  <a:cubicBezTo>
                    <a:pt x="137" y="920"/>
                    <a:pt x="137" y="920"/>
                    <a:pt x="137" y="920"/>
                  </a:cubicBezTo>
                  <a:cubicBezTo>
                    <a:pt x="151" y="892"/>
                    <a:pt x="169" y="846"/>
                    <a:pt x="188" y="792"/>
                  </a:cubicBezTo>
                  <a:cubicBezTo>
                    <a:pt x="217" y="710"/>
                    <a:pt x="251" y="608"/>
                    <a:pt x="281" y="519"/>
                  </a:cubicBezTo>
                  <a:cubicBezTo>
                    <a:pt x="311" y="430"/>
                    <a:pt x="337" y="353"/>
                    <a:pt x="352" y="323"/>
                  </a:cubicBezTo>
                  <a:cubicBezTo>
                    <a:pt x="360" y="306"/>
                    <a:pt x="365" y="295"/>
                    <a:pt x="365" y="282"/>
                  </a:cubicBezTo>
                  <a:cubicBezTo>
                    <a:pt x="365" y="273"/>
                    <a:pt x="362" y="265"/>
                    <a:pt x="357" y="258"/>
                  </a:cubicBezTo>
                  <a:cubicBezTo>
                    <a:pt x="353" y="250"/>
                    <a:pt x="346" y="243"/>
                    <a:pt x="338" y="234"/>
                  </a:cubicBezTo>
                  <a:cubicBezTo>
                    <a:pt x="336" y="233"/>
                    <a:pt x="333" y="229"/>
                    <a:pt x="330" y="223"/>
                  </a:cubicBezTo>
                  <a:cubicBezTo>
                    <a:pt x="322" y="206"/>
                    <a:pt x="312" y="175"/>
                    <a:pt x="312" y="144"/>
                  </a:cubicBezTo>
                  <a:cubicBezTo>
                    <a:pt x="312" y="118"/>
                    <a:pt x="319" y="93"/>
                    <a:pt x="336" y="73"/>
                  </a:cubicBezTo>
                  <a:cubicBezTo>
                    <a:pt x="371" y="35"/>
                    <a:pt x="405" y="23"/>
                    <a:pt x="435" y="23"/>
                  </a:cubicBezTo>
                  <a:cubicBezTo>
                    <a:pt x="459" y="23"/>
                    <a:pt x="482" y="31"/>
                    <a:pt x="500" y="41"/>
                  </a:cubicBezTo>
                  <a:cubicBezTo>
                    <a:pt x="518" y="51"/>
                    <a:pt x="532" y="63"/>
                    <a:pt x="538" y="70"/>
                  </a:cubicBezTo>
                  <a:cubicBezTo>
                    <a:pt x="560" y="96"/>
                    <a:pt x="594" y="104"/>
                    <a:pt x="619" y="105"/>
                  </a:cubicBezTo>
                  <a:cubicBezTo>
                    <a:pt x="628" y="105"/>
                    <a:pt x="636" y="103"/>
                    <a:pt x="642" y="101"/>
                  </a:cubicBezTo>
                  <a:cubicBezTo>
                    <a:pt x="697" y="79"/>
                    <a:pt x="792" y="69"/>
                    <a:pt x="884" y="69"/>
                  </a:cubicBezTo>
                  <a:cubicBezTo>
                    <a:pt x="936" y="69"/>
                    <a:pt x="988" y="72"/>
                    <a:pt x="1032" y="78"/>
                  </a:cubicBezTo>
                  <a:cubicBezTo>
                    <a:pt x="1076" y="84"/>
                    <a:pt x="1113" y="93"/>
                    <a:pt x="1133" y="103"/>
                  </a:cubicBezTo>
                  <a:cubicBezTo>
                    <a:pt x="1139" y="105"/>
                    <a:pt x="1146" y="107"/>
                    <a:pt x="1152" y="107"/>
                  </a:cubicBezTo>
                  <a:cubicBezTo>
                    <a:pt x="1163" y="107"/>
                    <a:pt x="1173" y="103"/>
                    <a:pt x="1181" y="98"/>
                  </a:cubicBezTo>
                  <a:cubicBezTo>
                    <a:pt x="1190" y="93"/>
                    <a:pt x="1197" y="86"/>
                    <a:pt x="1204" y="79"/>
                  </a:cubicBezTo>
                  <a:cubicBezTo>
                    <a:pt x="1208" y="74"/>
                    <a:pt x="1211" y="72"/>
                    <a:pt x="1212" y="69"/>
                  </a:cubicBezTo>
                  <a:cubicBezTo>
                    <a:pt x="1215" y="67"/>
                    <a:pt x="1215" y="67"/>
                    <a:pt x="1215" y="67"/>
                  </a:cubicBezTo>
                  <a:cubicBezTo>
                    <a:pt x="1216" y="65"/>
                    <a:pt x="1216" y="65"/>
                    <a:pt x="1216" y="65"/>
                  </a:cubicBezTo>
                  <a:cubicBezTo>
                    <a:pt x="1216" y="64"/>
                    <a:pt x="1217" y="63"/>
                    <a:pt x="1217" y="59"/>
                  </a:cubicBezTo>
                  <a:cubicBezTo>
                    <a:pt x="1217" y="57"/>
                    <a:pt x="1216" y="54"/>
                    <a:pt x="1213" y="51"/>
                  </a:cubicBezTo>
                  <a:cubicBezTo>
                    <a:pt x="1210" y="48"/>
                    <a:pt x="1207" y="48"/>
                    <a:pt x="1206" y="48"/>
                  </a:cubicBezTo>
                  <a:cubicBezTo>
                    <a:pt x="1202" y="48"/>
                    <a:pt x="1201" y="49"/>
                    <a:pt x="1200" y="49"/>
                  </a:cubicBezTo>
                  <a:cubicBezTo>
                    <a:pt x="1198" y="50"/>
                    <a:pt x="1197" y="51"/>
                    <a:pt x="1196" y="52"/>
                  </a:cubicBezTo>
                  <a:cubicBezTo>
                    <a:pt x="1195" y="53"/>
                    <a:pt x="1195" y="53"/>
                    <a:pt x="1195" y="53"/>
                  </a:cubicBezTo>
                  <a:cubicBezTo>
                    <a:pt x="1196" y="54"/>
                    <a:pt x="1196" y="54"/>
                    <a:pt x="1196" y="54"/>
                  </a:cubicBezTo>
                  <a:cubicBezTo>
                    <a:pt x="1195" y="53"/>
                    <a:pt x="1195" y="53"/>
                    <a:pt x="1195" y="53"/>
                  </a:cubicBezTo>
                  <a:cubicBezTo>
                    <a:pt x="1195" y="53"/>
                    <a:pt x="1195" y="53"/>
                    <a:pt x="1195" y="53"/>
                  </a:cubicBezTo>
                  <a:cubicBezTo>
                    <a:pt x="1196" y="54"/>
                    <a:pt x="1196" y="54"/>
                    <a:pt x="1196" y="54"/>
                  </a:cubicBezTo>
                  <a:cubicBezTo>
                    <a:pt x="1195" y="53"/>
                    <a:pt x="1195" y="53"/>
                    <a:pt x="1195" y="53"/>
                  </a:cubicBezTo>
                  <a:cubicBezTo>
                    <a:pt x="1201" y="61"/>
                    <a:pt x="1201" y="61"/>
                    <a:pt x="1201" y="61"/>
                  </a:cubicBezTo>
                  <a:cubicBezTo>
                    <a:pt x="1196" y="52"/>
                    <a:pt x="1196" y="52"/>
                    <a:pt x="1196" y="52"/>
                  </a:cubicBezTo>
                  <a:cubicBezTo>
                    <a:pt x="1195" y="53"/>
                    <a:pt x="1195" y="53"/>
                    <a:pt x="1195" y="53"/>
                  </a:cubicBezTo>
                  <a:cubicBezTo>
                    <a:pt x="1201" y="61"/>
                    <a:pt x="1201" y="61"/>
                    <a:pt x="1201" y="61"/>
                  </a:cubicBezTo>
                  <a:cubicBezTo>
                    <a:pt x="1196" y="52"/>
                    <a:pt x="1196" y="52"/>
                    <a:pt x="1196" y="52"/>
                  </a:cubicBezTo>
                  <a:cubicBezTo>
                    <a:pt x="1201" y="62"/>
                    <a:pt x="1201" y="62"/>
                    <a:pt x="1201" y="62"/>
                  </a:cubicBezTo>
                  <a:cubicBezTo>
                    <a:pt x="1197" y="52"/>
                    <a:pt x="1197" y="52"/>
                    <a:pt x="1197" y="52"/>
                  </a:cubicBezTo>
                  <a:cubicBezTo>
                    <a:pt x="1196" y="52"/>
                    <a:pt x="1196" y="52"/>
                    <a:pt x="1196" y="52"/>
                  </a:cubicBezTo>
                  <a:cubicBezTo>
                    <a:pt x="1201" y="62"/>
                    <a:pt x="1201" y="62"/>
                    <a:pt x="1201" y="62"/>
                  </a:cubicBezTo>
                  <a:cubicBezTo>
                    <a:pt x="1197" y="52"/>
                    <a:pt x="1197" y="52"/>
                    <a:pt x="1197" y="52"/>
                  </a:cubicBezTo>
                  <a:cubicBezTo>
                    <a:pt x="1201" y="62"/>
                    <a:pt x="1201" y="62"/>
                    <a:pt x="1201" y="62"/>
                  </a:cubicBezTo>
                  <a:cubicBezTo>
                    <a:pt x="1201" y="51"/>
                    <a:pt x="1201" y="51"/>
                    <a:pt x="1201" y="51"/>
                  </a:cubicBezTo>
                  <a:cubicBezTo>
                    <a:pt x="1198" y="51"/>
                    <a:pt x="1198" y="52"/>
                    <a:pt x="1197" y="52"/>
                  </a:cubicBezTo>
                  <a:cubicBezTo>
                    <a:pt x="1201" y="62"/>
                    <a:pt x="1201" y="62"/>
                    <a:pt x="1201" y="62"/>
                  </a:cubicBezTo>
                  <a:cubicBezTo>
                    <a:pt x="1201" y="51"/>
                    <a:pt x="1201" y="51"/>
                    <a:pt x="1201" y="51"/>
                  </a:cubicBezTo>
                  <a:cubicBezTo>
                    <a:pt x="1201" y="62"/>
                    <a:pt x="1201" y="62"/>
                    <a:pt x="1201" y="62"/>
                  </a:cubicBezTo>
                  <a:cubicBezTo>
                    <a:pt x="1208" y="53"/>
                    <a:pt x="1208" y="53"/>
                    <a:pt x="1208" y="53"/>
                  </a:cubicBezTo>
                  <a:cubicBezTo>
                    <a:pt x="1204" y="51"/>
                    <a:pt x="1202" y="51"/>
                    <a:pt x="1201" y="51"/>
                  </a:cubicBezTo>
                  <a:cubicBezTo>
                    <a:pt x="1201" y="62"/>
                    <a:pt x="1201" y="62"/>
                    <a:pt x="1201" y="62"/>
                  </a:cubicBezTo>
                  <a:cubicBezTo>
                    <a:pt x="1208" y="53"/>
                    <a:pt x="1208" y="53"/>
                    <a:pt x="1208" y="53"/>
                  </a:cubicBezTo>
                  <a:cubicBezTo>
                    <a:pt x="1201" y="62"/>
                    <a:pt x="1201" y="62"/>
                    <a:pt x="1201" y="62"/>
                  </a:cubicBezTo>
                  <a:cubicBezTo>
                    <a:pt x="1212" y="58"/>
                    <a:pt x="1212" y="58"/>
                    <a:pt x="1212" y="58"/>
                  </a:cubicBezTo>
                  <a:cubicBezTo>
                    <a:pt x="1208" y="53"/>
                    <a:pt x="1208" y="53"/>
                    <a:pt x="1208" y="53"/>
                  </a:cubicBezTo>
                  <a:cubicBezTo>
                    <a:pt x="1201" y="62"/>
                    <a:pt x="1201" y="62"/>
                    <a:pt x="1201" y="62"/>
                  </a:cubicBezTo>
                  <a:cubicBezTo>
                    <a:pt x="1212" y="58"/>
                    <a:pt x="1212" y="58"/>
                    <a:pt x="1212" y="58"/>
                  </a:cubicBezTo>
                  <a:cubicBezTo>
                    <a:pt x="1201" y="62"/>
                    <a:pt x="1201" y="62"/>
                    <a:pt x="1201" y="62"/>
                  </a:cubicBezTo>
                  <a:cubicBezTo>
                    <a:pt x="1213" y="62"/>
                    <a:pt x="1213" y="62"/>
                    <a:pt x="1213" y="62"/>
                  </a:cubicBezTo>
                  <a:cubicBezTo>
                    <a:pt x="1212" y="58"/>
                    <a:pt x="1212" y="58"/>
                    <a:pt x="1212" y="58"/>
                  </a:cubicBezTo>
                  <a:cubicBezTo>
                    <a:pt x="1201" y="62"/>
                    <a:pt x="1201" y="62"/>
                    <a:pt x="1201" y="62"/>
                  </a:cubicBezTo>
                  <a:cubicBezTo>
                    <a:pt x="1213" y="62"/>
                    <a:pt x="1213" y="62"/>
                    <a:pt x="1213" y="62"/>
                  </a:cubicBezTo>
                  <a:cubicBezTo>
                    <a:pt x="1201" y="62"/>
                    <a:pt x="1201" y="62"/>
                    <a:pt x="1201" y="62"/>
                  </a:cubicBezTo>
                  <a:cubicBezTo>
                    <a:pt x="1211" y="68"/>
                    <a:pt x="1211" y="68"/>
                    <a:pt x="1211" y="68"/>
                  </a:cubicBezTo>
                  <a:cubicBezTo>
                    <a:pt x="1211" y="67"/>
                    <a:pt x="1212" y="66"/>
                    <a:pt x="1213" y="62"/>
                  </a:cubicBezTo>
                  <a:cubicBezTo>
                    <a:pt x="1201" y="62"/>
                    <a:pt x="1201" y="62"/>
                    <a:pt x="1201" y="62"/>
                  </a:cubicBezTo>
                  <a:cubicBezTo>
                    <a:pt x="1211" y="68"/>
                    <a:pt x="1211" y="68"/>
                    <a:pt x="1211" y="68"/>
                  </a:cubicBezTo>
                  <a:cubicBezTo>
                    <a:pt x="1202" y="62"/>
                    <a:pt x="1202" y="62"/>
                    <a:pt x="1202" y="62"/>
                  </a:cubicBezTo>
                  <a:cubicBezTo>
                    <a:pt x="1210" y="69"/>
                    <a:pt x="1210" y="69"/>
                    <a:pt x="1210" y="69"/>
                  </a:cubicBezTo>
                  <a:cubicBezTo>
                    <a:pt x="1211" y="68"/>
                    <a:pt x="1211" y="68"/>
                    <a:pt x="1211" y="68"/>
                  </a:cubicBezTo>
                  <a:cubicBezTo>
                    <a:pt x="1202" y="62"/>
                    <a:pt x="1202" y="62"/>
                    <a:pt x="1202" y="62"/>
                  </a:cubicBezTo>
                  <a:cubicBezTo>
                    <a:pt x="1210" y="69"/>
                    <a:pt x="1210" y="69"/>
                    <a:pt x="1210" y="69"/>
                  </a:cubicBezTo>
                  <a:cubicBezTo>
                    <a:pt x="1206" y="65"/>
                    <a:pt x="1206" y="65"/>
                    <a:pt x="1206" y="65"/>
                  </a:cubicBezTo>
                  <a:cubicBezTo>
                    <a:pt x="1210" y="70"/>
                    <a:pt x="1210" y="70"/>
                    <a:pt x="1210" y="70"/>
                  </a:cubicBezTo>
                  <a:cubicBezTo>
                    <a:pt x="1210" y="69"/>
                    <a:pt x="1210" y="69"/>
                    <a:pt x="1210" y="69"/>
                  </a:cubicBezTo>
                  <a:cubicBezTo>
                    <a:pt x="1206" y="65"/>
                    <a:pt x="1206" y="65"/>
                    <a:pt x="1206" y="65"/>
                  </a:cubicBezTo>
                  <a:cubicBezTo>
                    <a:pt x="1210" y="70"/>
                    <a:pt x="1210" y="70"/>
                    <a:pt x="1210" y="70"/>
                  </a:cubicBezTo>
                  <a:cubicBezTo>
                    <a:pt x="1210" y="69"/>
                    <a:pt x="1213" y="66"/>
                    <a:pt x="1220" y="60"/>
                  </a:cubicBezTo>
                  <a:cubicBezTo>
                    <a:pt x="1246" y="36"/>
                    <a:pt x="1274" y="25"/>
                    <a:pt x="1301" y="25"/>
                  </a:cubicBezTo>
                  <a:cubicBezTo>
                    <a:pt x="1321" y="25"/>
                    <a:pt x="1342" y="31"/>
                    <a:pt x="1362" y="43"/>
                  </a:cubicBezTo>
                  <a:cubicBezTo>
                    <a:pt x="1407" y="70"/>
                    <a:pt x="1435" y="115"/>
                    <a:pt x="1435" y="158"/>
                  </a:cubicBezTo>
                  <a:cubicBezTo>
                    <a:pt x="1435" y="167"/>
                    <a:pt x="1434" y="176"/>
                    <a:pt x="1431" y="185"/>
                  </a:cubicBezTo>
                  <a:cubicBezTo>
                    <a:pt x="1425" y="207"/>
                    <a:pt x="1409" y="230"/>
                    <a:pt x="1393" y="251"/>
                  </a:cubicBezTo>
                  <a:cubicBezTo>
                    <a:pt x="1386" y="260"/>
                    <a:pt x="1383" y="269"/>
                    <a:pt x="1383" y="279"/>
                  </a:cubicBezTo>
                  <a:cubicBezTo>
                    <a:pt x="1383" y="286"/>
                    <a:pt x="1385" y="292"/>
                    <a:pt x="1387" y="298"/>
                  </a:cubicBezTo>
                  <a:cubicBezTo>
                    <a:pt x="1390" y="304"/>
                    <a:pt x="1393" y="310"/>
                    <a:pt x="1396" y="317"/>
                  </a:cubicBezTo>
                  <a:cubicBezTo>
                    <a:pt x="1405" y="335"/>
                    <a:pt x="1421" y="378"/>
                    <a:pt x="1441" y="434"/>
                  </a:cubicBezTo>
                  <a:cubicBezTo>
                    <a:pt x="1471" y="517"/>
                    <a:pt x="1509" y="628"/>
                    <a:pt x="1542" y="723"/>
                  </a:cubicBezTo>
                  <a:cubicBezTo>
                    <a:pt x="1558" y="770"/>
                    <a:pt x="1574" y="814"/>
                    <a:pt x="1586" y="849"/>
                  </a:cubicBezTo>
                  <a:cubicBezTo>
                    <a:pt x="1599" y="883"/>
                    <a:pt x="1608" y="908"/>
                    <a:pt x="1614" y="920"/>
                  </a:cubicBezTo>
                  <a:cubicBezTo>
                    <a:pt x="1624" y="915"/>
                    <a:pt x="1624" y="915"/>
                    <a:pt x="1624" y="915"/>
                  </a:cubicBezTo>
                  <a:cubicBezTo>
                    <a:pt x="1624" y="904"/>
                    <a:pt x="1624" y="904"/>
                    <a:pt x="1624" y="904"/>
                  </a:cubicBezTo>
                  <a:cubicBezTo>
                    <a:pt x="1546" y="904"/>
                    <a:pt x="1546" y="904"/>
                    <a:pt x="1546" y="904"/>
                  </a:cubicBezTo>
                  <a:cubicBezTo>
                    <a:pt x="1542" y="904"/>
                    <a:pt x="1538" y="906"/>
                    <a:pt x="1536" y="909"/>
                  </a:cubicBezTo>
                  <a:cubicBezTo>
                    <a:pt x="1534" y="912"/>
                    <a:pt x="1534" y="916"/>
                    <a:pt x="1536" y="920"/>
                  </a:cubicBezTo>
                  <a:cubicBezTo>
                    <a:pt x="1589" y="1028"/>
                    <a:pt x="1694" y="1204"/>
                    <a:pt x="1746" y="1309"/>
                  </a:cubicBezTo>
                  <a:cubicBezTo>
                    <a:pt x="1756" y="1304"/>
                    <a:pt x="1756" y="1304"/>
                    <a:pt x="1756" y="1304"/>
                  </a:cubicBezTo>
                  <a:cubicBezTo>
                    <a:pt x="1755" y="1293"/>
                    <a:pt x="1755" y="1293"/>
                    <a:pt x="1755" y="1293"/>
                  </a:cubicBezTo>
                  <a:lnTo>
                    <a:pt x="1756" y="13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7"/>
            <p:cNvSpPr>
              <a:spLocks/>
            </p:cNvSpPr>
            <p:nvPr/>
          </p:nvSpPr>
          <p:spPr bwMode="auto">
            <a:xfrm>
              <a:off x="10091978" y="1463756"/>
              <a:ext cx="267358" cy="204380"/>
            </a:xfrm>
            <a:custGeom>
              <a:avLst/>
              <a:gdLst>
                <a:gd name="T0" fmla="*/ 396 w 408"/>
                <a:gd name="T1" fmla="*/ 89 h 312"/>
                <a:gd name="T2" fmla="*/ 385 w 408"/>
                <a:gd name="T3" fmla="*/ 88 h 312"/>
                <a:gd name="T4" fmla="*/ 368 w 408"/>
                <a:gd name="T5" fmla="*/ 247 h 312"/>
                <a:gd name="T6" fmla="*/ 351 w 408"/>
                <a:gd name="T7" fmla="*/ 276 h 312"/>
                <a:gd name="T8" fmla="*/ 298 w 408"/>
                <a:gd name="T9" fmla="*/ 289 h 312"/>
                <a:gd name="T10" fmla="*/ 243 w 408"/>
                <a:gd name="T11" fmla="*/ 289 h 312"/>
                <a:gd name="T12" fmla="*/ 173 w 408"/>
                <a:gd name="T13" fmla="*/ 289 h 312"/>
                <a:gd name="T14" fmla="*/ 117 w 408"/>
                <a:gd name="T15" fmla="*/ 289 h 312"/>
                <a:gd name="T16" fmla="*/ 115 w 408"/>
                <a:gd name="T17" fmla="*/ 289 h 312"/>
                <a:gd name="T18" fmla="*/ 60 w 408"/>
                <a:gd name="T19" fmla="*/ 278 h 312"/>
                <a:gd name="T20" fmla="*/ 46 w 408"/>
                <a:gd name="T21" fmla="*/ 263 h 312"/>
                <a:gd name="T22" fmla="*/ 39 w 408"/>
                <a:gd name="T23" fmla="*/ 241 h 312"/>
                <a:gd name="T24" fmla="*/ 22 w 408"/>
                <a:gd name="T25" fmla="*/ 98 h 312"/>
                <a:gd name="T26" fmla="*/ 23 w 408"/>
                <a:gd name="T27" fmla="*/ 91 h 312"/>
                <a:gd name="T28" fmla="*/ 37 w 408"/>
                <a:gd name="T29" fmla="*/ 65 h 312"/>
                <a:gd name="T30" fmla="*/ 109 w 408"/>
                <a:gd name="T31" fmla="*/ 33 h 312"/>
                <a:gd name="T32" fmla="*/ 213 w 408"/>
                <a:gd name="T33" fmla="*/ 22 h 312"/>
                <a:gd name="T34" fmla="*/ 336 w 408"/>
                <a:gd name="T35" fmla="*/ 40 h 312"/>
                <a:gd name="T36" fmla="*/ 373 w 408"/>
                <a:gd name="T37" fmla="*/ 61 h 312"/>
                <a:gd name="T38" fmla="*/ 385 w 408"/>
                <a:gd name="T39" fmla="*/ 87 h 312"/>
                <a:gd name="T40" fmla="*/ 385 w 408"/>
                <a:gd name="T41" fmla="*/ 88 h 312"/>
                <a:gd name="T42" fmla="*/ 396 w 408"/>
                <a:gd name="T43" fmla="*/ 89 h 312"/>
                <a:gd name="T44" fmla="*/ 407 w 408"/>
                <a:gd name="T45" fmla="*/ 90 h 312"/>
                <a:gd name="T46" fmla="*/ 408 w 408"/>
                <a:gd name="T47" fmla="*/ 87 h 312"/>
                <a:gd name="T48" fmla="*/ 389 w 408"/>
                <a:gd name="T49" fmla="*/ 45 h 312"/>
                <a:gd name="T50" fmla="*/ 315 w 408"/>
                <a:gd name="T51" fmla="*/ 10 h 312"/>
                <a:gd name="T52" fmla="*/ 213 w 408"/>
                <a:gd name="T53" fmla="*/ 0 h 312"/>
                <a:gd name="T54" fmla="*/ 72 w 408"/>
                <a:gd name="T55" fmla="*/ 21 h 312"/>
                <a:gd name="T56" fmla="*/ 22 w 408"/>
                <a:gd name="T57" fmla="*/ 48 h 312"/>
                <a:gd name="T58" fmla="*/ 0 w 408"/>
                <a:gd name="T59" fmla="*/ 90 h 312"/>
                <a:gd name="T60" fmla="*/ 0 w 408"/>
                <a:gd name="T61" fmla="*/ 98 h 312"/>
                <a:gd name="T62" fmla="*/ 17 w 408"/>
                <a:gd name="T63" fmla="*/ 242 h 312"/>
                <a:gd name="T64" fmla="*/ 26 w 408"/>
                <a:gd name="T65" fmla="*/ 275 h 312"/>
                <a:gd name="T66" fmla="*/ 64 w 408"/>
                <a:gd name="T67" fmla="*/ 304 h 312"/>
                <a:gd name="T68" fmla="*/ 115 w 408"/>
                <a:gd name="T69" fmla="*/ 312 h 312"/>
                <a:gd name="T70" fmla="*/ 117 w 408"/>
                <a:gd name="T71" fmla="*/ 312 h 312"/>
                <a:gd name="T72" fmla="*/ 173 w 408"/>
                <a:gd name="T73" fmla="*/ 312 h 312"/>
                <a:gd name="T74" fmla="*/ 243 w 408"/>
                <a:gd name="T75" fmla="*/ 312 h 312"/>
                <a:gd name="T76" fmla="*/ 298 w 408"/>
                <a:gd name="T77" fmla="*/ 311 h 312"/>
                <a:gd name="T78" fmla="*/ 363 w 408"/>
                <a:gd name="T79" fmla="*/ 295 h 312"/>
                <a:gd name="T80" fmla="*/ 391 w 408"/>
                <a:gd name="T81" fmla="*/ 247 h 312"/>
                <a:gd name="T82" fmla="*/ 407 w 408"/>
                <a:gd name="T83" fmla="*/ 90 h 312"/>
                <a:gd name="T84" fmla="*/ 396 w 408"/>
                <a:gd name="T85" fmla="*/ 8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8" h="312">
                  <a:moveTo>
                    <a:pt x="396" y="89"/>
                  </a:moveTo>
                  <a:cubicBezTo>
                    <a:pt x="385" y="88"/>
                    <a:pt x="385" y="88"/>
                    <a:pt x="385" y="88"/>
                  </a:cubicBezTo>
                  <a:cubicBezTo>
                    <a:pt x="383" y="140"/>
                    <a:pt x="370" y="192"/>
                    <a:pt x="368" y="247"/>
                  </a:cubicBezTo>
                  <a:cubicBezTo>
                    <a:pt x="368" y="259"/>
                    <a:pt x="362" y="268"/>
                    <a:pt x="351" y="276"/>
                  </a:cubicBezTo>
                  <a:cubicBezTo>
                    <a:pt x="339" y="284"/>
                    <a:pt x="321" y="289"/>
                    <a:pt x="298" y="289"/>
                  </a:cubicBezTo>
                  <a:cubicBezTo>
                    <a:pt x="277" y="289"/>
                    <a:pt x="260" y="289"/>
                    <a:pt x="243" y="289"/>
                  </a:cubicBezTo>
                  <a:cubicBezTo>
                    <a:pt x="219" y="289"/>
                    <a:pt x="197" y="289"/>
                    <a:pt x="173" y="289"/>
                  </a:cubicBezTo>
                  <a:cubicBezTo>
                    <a:pt x="156" y="289"/>
                    <a:pt x="138" y="289"/>
                    <a:pt x="117" y="289"/>
                  </a:cubicBezTo>
                  <a:cubicBezTo>
                    <a:pt x="115" y="289"/>
                    <a:pt x="115" y="289"/>
                    <a:pt x="115" y="289"/>
                  </a:cubicBezTo>
                  <a:cubicBezTo>
                    <a:pt x="93" y="289"/>
                    <a:pt x="73" y="286"/>
                    <a:pt x="60" y="278"/>
                  </a:cubicBezTo>
                  <a:cubicBezTo>
                    <a:pt x="54" y="274"/>
                    <a:pt x="49" y="269"/>
                    <a:pt x="46" y="263"/>
                  </a:cubicBezTo>
                  <a:cubicBezTo>
                    <a:pt x="42" y="258"/>
                    <a:pt x="40" y="250"/>
                    <a:pt x="39" y="241"/>
                  </a:cubicBezTo>
                  <a:cubicBezTo>
                    <a:pt x="37" y="191"/>
                    <a:pt x="22" y="143"/>
                    <a:pt x="22" y="98"/>
                  </a:cubicBezTo>
                  <a:cubicBezTo>
                    <a:pt x="22" y="96"/>
                    <a:pt x="22" y="93"/>
                    <a:pt x="23" y="91"/>
                  </a:cubicBezTo>
                  <a:cubicBezTo>
                    <a:pt x="23" y="82"/>
                    <a:pt x="27" y="73"/>
                    <a:pt x="37" y="65"/>
                  </a:cubicBezTo>
                  <a:cubicBezTo>
                    <a:pt x="52" y="52"/>
                    <a:pt x="78" y="40"/>
                    <a:pt x="109" y="33"/>
                  </a:cubicBezTo>
                  <a:cubicBezTo>
                    <a:pt x="140" y="26"/>
                    <a:pt x="177" y="22"/>
                    <a:pt x="213" y="22"/>
                  </a:cubicBezTo>
                  <a:cubicBezTo>
                    <a:pt x="259" y="22"/>
                    <a:pt x="304" y="28"/>
                    <a:pt x="336" y="40"/>
                  </a:cubicBezTo>
                  <a:cubicBezTo>
                    <a:pt x="352" y="46"/>
                    <a:pt x="365" y="53"/>
                    <a:pt x="373" y="61"/>
                  </a:cubicBezTo>
                  <a:cubicBezTo>
                    <a:pt x="381" y="69"/>
                    <a:pt x="385" y="77"/>
                    <a:pt x="385" y="87"/>
                  </a:cubicBezTo>
                  <a:cubicBezTo>
                    <a:pt x="385" y="88"/>
                    <a:pt x="385" y="88"/>
                    <a:pt x="385" y="88"/>
                  </a:cubicBezTo>
                  <a:cubicBezTo>
                    <a:pt x="396" y="89"/>
                    <a:pt x="396" y="89"/>
                    <a:pt x="396" y="89"/>
                  </a:cubicBezTo>
                  <a:cubicBezTo>
                    <a:pt x="407" y="90"/>
                    <a:pt x="407" y="90"/>
                    <a:pt x="407" y="90"/>
                  </a:cubicBezTo>
                  <a:cubicBezTo>
                    <a:pt x="408" y="87"/>
                    <a:pt x="408" y="87"/>
                    <a:pt x="408" y="87"/>
                  </a:cubicBezTo>
                  <a:cubicBezTo>
                    <a:pt x="408" y="71"/>
                    <a:pt x="400" y="56"/>
                    <a:pt x="389" y="45"/>
                  </a:cubicBezTo>
                  <a:cubicBezTo>
                    <a:pt x="371" y="29"/>
                    <a:pt x="345" y="18"/>
                    <a:pt x="315" y="10"/>
                  </a:cubicBezTo>
                  <a:cubicBezTo>
                    <a:pt x="284" y="3"/>
                    <a:pt x="249" y="0"/>
                    <a:pt x="213" y="0"/>
                  </a:cubicBezTo>
                  <a:cubicBezTo>
                    <a:pt x="163" y="0"/>
                    <a:pt x="112" y="7"/>
                    <a:pt x="72" y="21"/>
                  </a:cubicBezTo>
                  <a:cubicBezTo>
                    <a:pt x="52" y="28"/>
                    <a:pt x="35" y="36"/>
                    <a:pt x="22" y="48"/>
                  </a:cubicBezTo>
                  <a:cubicBezTo>
                    <a:pt x="10" y="59"/>
                    <a:pt x="1" y="73"/>
                    <a:pt x="0" y="90"/>
                  </a:cubicBezTo>
                  <a:cubicBezTo>
                    <a:pt x="0" y="93"/>
                    <a:pt x="0" y="95"/>
                    <a:pt x="0" y="98"/>
                  </a:cubicBezTo>
                  <a:cubicBezTo>
                    <a:pt x="0" y="148"/>
                    <a:pt x="15" y="196"/>
                    <a:pt x="17" y="242"/>
                  </a:cubicBezTo>
                  <a:cubicBezTo>
                    <a:pt x="18" y="254"/>
                    <a:pt x="21" y="266"/>
                    <a:pt x="26" y="275"/>
                  </a:cubicBezTo>
                  <a:cubicBezTo>
                    <a:pt x="35" y="289"/>
                    <a:pt x="48" y="298"/>
                    <a:pt x="64" y="304"/>
                  </a:cubicBezTo>
                  <a:cubicBezTo>
                    <a:pt x="79" y="310"/>
                    <a:pt x="97" y="312"/>
                    <a:pt x="115" y="312"/>
                  </a:cubicBezTo>
                  <a:cubicBezTo>
                    <a:pt x="117" y="312"/>
                    <a:pt x="117" y="312"/>
                    <a:pt x="117" y="312"/>
                  </a:cubicBezTo>
                  <a:cubicBezTo>
                    <a:pt x="138" y="312"/>
                    <a:pt x="156" y="312"/>
                    <a:pt x="173" y="312"/>
                  </a:cubicBezTo>
                  <a:cubicBezTo>
                    <a:pt x="197" y="312"/>
                    <a:pt x="219" y="312"/>
                    <a:pt x="243" y="312"/>
                  </a:cubicBezTo>
                  <a:cubicBezTo>
                    <a:pt x="260" y="312"/>
                    <a:pt x="277" y="312"/>
                    <a:pt x="298" y="311"/>
                  </a:cubicBezTo>
                  <a:cubicBezTo>
                    <a:pt x="324" y="311"/>
                    <a:pt x="346" y="306"/>
                    <a:pt x="363" y="295"/>
                  </a:cubicBezTo>
                  <a:cubicBezTo>
                    <a:pt x="379" y="284"/>
                    <a:pt x="390" y="267"/>
                    <a:pt x="391" y="247"/>
                  </a:cubicBezTo>
                  <a:cubicBezTo>
                    <a:pt x="392" y="196"/>
                    <a:pt x="405" y="144"/>
                    <a:pt x="407" y="90"/>
                  </a:cubicBezTo>
                  <a:lnTo>
                    <a:pt x="396"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38"/>
            <p:cNvSpPr>
              <a:spLocks noChangeArrowheads="1"/>
            </p:cNvSpPr>
            <p:nvPr/>
          </p:nvSpPr>
          <p:spPr bwMode="auto">
            <a:xfrm>
              <a:off x="10045636" y="1366319"/>
              <a:ext cx="61789" cy="4158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39"/>
            <p:cNvSpPr>
              <a:spLocks noChangeArrowheads="1"/>
            </p:cNvSpPr>
            <p:nvPr/>
          </p:nvSpPr>
          <p:spPr bwMode="auto">
            <a:xfrm>
              <a:off x="10352206" y="1366319"/>
              <a:ext cx="61789" cy="4158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0"/>
            <p:cNvSpPr>
              <a:spLocks/>
            </p:cNvSpPr>
            <p:nvPr/>
          </p:nvSpPr>
          <p:spPr bwMode="auto">
            <a:xfrm>
              <a:off x="10137132" y="1502969"/>
              <a:ext cx="177050" cy="127144"/>
            </a:xfrm>
            <a:custGeom>
              <a:avLst/>
              <a:gdLst>
                <a:gd name="T0" fmla="*/ 227 w 272"/>
                <a:gd name="T1" fmla="*/ 20 h 193"/>
                <a:gd name="T2" fmla="*/ 222 w 272"/>
                <a:gd name="T3" fmla="*/ 31 h 193"/>
                <a:gd name="T4" fmla="*/ 244 w 272"/>
                <a:gd name="T5" fmla="*/ 45 h 193"/>
                <a:gd name="T6" fmla="*/ 250 w 272"/>
                <a:gd name="T7" fmla="*/ 65 h 193"/>
                <a:gd name="T8" fmla="*/ 245 w 272"/>
                <a:gd name="T9" fmla="*/ 89 h 193"/>
                <a:gd name="T10" fmla="*/ 135 w 272"/>
                <a:gd name="T11" fmla="*/ 170 h 193"/>
                <a:gd name="T12" fmla="*/ 133 w 272"/>
                <a:gd name="T13" fmla="*/ 170 h 193"/>
                <a:gd name="T14" fmla="*/ 133 w 272"/>
                <a:gd name="T15" fmla="*/ 170 h 193"/>
                <a:gd name="T16" fmla="*/ 26 w 272"/>
                <a:gd name="T17" fmla="*/ 86 h 193"/>
                <a:gd name="T18" fmla="*/ 23 w 272"/>
                <a:gd name="T19" fmla="*/ 68 h 193"/>
                <a:gd name="T20" fmla="*/ 30 w 272"/>
                <a:gd name="T21" fmla="*/ 44 h 193"/>
                <a:gd name="T22" fmla="*/ 52 w 272"/>
                <a:gd name="T23" fmla="*/ 29 h 193"/>
                <a:gd name="T24" fmla="*/ 82 w 272"/>
                <a:gd name="T25" fmla="*/ 24 h 193"/>
                <a:gd name="T26" fmla="*/ 131 w 272"/>
                <a:gd name="T27" fmla="*/ 22 h 193"/>
                <a:gd name="T28" fmla="*/ 187 w 272"/>
                <a:gd name="T29" fmla="*/ 25 h 193"/>
                <a:gd name="T30" fmla="*/ 222 w 272"/>
                <a:gd name="T31" fmla="*/ 31 h 193"/>
                <a:gd name="T32" fmla="*/ 227 w 272"/>
                <a:gd name="T33" fmla="*/ 20 h 193"/>
                <a:gd name="T34" fmla="*/ 231 w 272"/>
                <a:gd name="T35" fmla="*/ 10 h 193"/>
                <a:gd name="T36" fmla="*/ 189 w 272"/>
                <a:gd name="T37" fmla="*/ 2 h 193"/>
                <a:gd name="T38" fmla="*/ 131 w 272"/>
                <a:gd name="T39" fmla="*/ 0 h 193"/>
                <a:gd name="T40" fmla="*/ 80 w 272"/>
                <a:gd name="T41" fmla="*/ 2 h 193"/>
                <a:gd name="T42" fmla="*/ 45 w 272"/>
                <a:gd name="T43" fmla="*/ 8 h 193"/>
                <a:gd name="T44" fmla="*/ 12 w 272"/>
                <a:gd name="T45" fmla="*/ 31 h 193"/>
                <a:gd name="T46" fmla="*/ 1 w 272"/>
                <a:gd name="T47" fmla="*/ 68 h 193"/>
                <a:gd name="T48" fmla="*/ 5 w 272"/>
                <a:gd name="T49" fmla="*/ 93 h 193"/>
                <a:gd name="T50" fmla="*/ 133 w 272"/>
                <a:gd name="T51" fmla="*/ 192 h 193"/>
                <a:gd name="T52" fmla="*/ 133 w 272"/>
                <a:gd name="T53" fmla="*/ 192 h 193"/>
                <a:gd name="T54" fmla="*/ 135 w 272"/>
                <a:gd name="T55" fmla="*/ 192 h 193"/>
                <a:gd name="T56" fmla="*/ 266 w 272"/>
                <a:gd name="T57" fmla="*/ 97 h 193"/>
                <a:gd name="T58" fmla="*/ 272 w 272"/>
                <a:gd name="T59" fmla="*/ 65 h 193"/>
                <a:gd name="T60" fmla="*/ 262 w 272"/>
                <a:gd name="T61" fmla="*/ 32 h 193"/>
                <a:gd name="T62" fmla="*/ 231 w 272"/>
                <a:gd name="T63" fmla="*/ 10 h 193"/>
                <a:gd name="T64" fmla="*/ 227 w 272"/>
                <a:gd name="T65" fmla="*/ 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193">
                  <a:moveTo>
                    <a:pt x="227" y="20"/>
                  </a:moveTo>
                  <a:cubicBezTo>
                    <a:pt x="222" y="31"/>
                    <a:pt x="222" y="31"/>
                    <a:pt x="222" y="31"/>
                  </a:cubicBezTo>
                  <a:cubicBezTo>
                    <a:pt x="233" y="35"/>
                    <a:pt x="240" y="40"/>
                    <a:pt x="244" y="45"/>
                  </a:cubicBezTo>
                  <a:cubicBezTo>
                    <a:pt x="248" y="51"/>
                    <a:pt x="250" y="57"/>
                    <a:pt x="250" y="65"/>
                  </a:cubicBezTo>
                  <a:cubicBezTo>
                    <a:pt x="250" y="72"/>
                    <a:pt x="248" y="80"/>
                    <a:pt x="245" y="89"/>
                  </a:cubicBezTo>
                  <a:cubicBezTo>
                    <a:pt x="227" y="140"/>
                    <a:pt x="186" y="170"/>
                    <a:pt x="135" y="170"/>
                  </a:cubicBezTo>
                  <a:cubicBezTo>
                    <a:pt x="133" y="170"/>
                    <a:pt x="133" y="170"/>
                    <a:pt x="133" y="170"/>
                  </a:cubicBezTo>
                  <a:cubicBezTo>
                    <a:pt x="133" y="170"/>
                    <a:pt x="133" y="170"/>
                    <a:pt x="133" y="170"/>
                  </a:cubicBezTo>
                  <a:cubicBezTo>
                    <a:pt x="84" y="169"/>
                    <a:pt x="43" y="137"/>
                    <a:pt x="26" y="86"/>
                  </a:cubicBezTo>
                  <a:cubicBezTo>
                    <a:pt x="24" y="80"/>
                    <a:pt x="23" y="73"/>
                    <a:pt x="23" y="68"/>
                  </a:cubicBezTo>
                  <a:cubicBezTo>
                    <a:pt x="23" y="58"/>
                    <a:pt x="25" y="51"/>
                    <a:pt x="30" y="44"/>
                  </a:cubicBezTo>
                  <a:cubicBezTo>
                    <a:pt x="35" y="38"/>
                    <a:pt x="42" y="32"/>
                    <a:pt x="52" y="29"/>
                  </a:cubicBezTo>
                  <a:cubicBezTo>
                    <a:pt x="56" y="27"/>
                    <a:pt x="68" y="25"/>
                    <a:pt x="82" y="24"/>
                  </a:cubicBezTo>
                  <a:cubicBezTo>
                    <a:pt x="96" y="23"/>
                    <a:pt x="113" y="22"/>
                    <a:pt x="131" y="22"/>
                  </a:cubicBezTo>
                  <a:cubicBezTo>
                    <a:pt x="150" y="22"/>
                    <a:pt x="170" y="23"/>
                    <a:pt x="187" y="25"/>
                  </a:cubicBezTo>
                  <a:cubicBezTo>
                    <a:pt x="203" y="26"/>
                    <a:pt x="217" y="29"/>
                    <a:pt x="222" y="31"/>
                  </a:cubicBezTo>
                  <a:cubicBezTo>
                    <a:pt x="227" y="20"/>
                    <a:pt x="227" y="20"/>
                    <a:pt x="227" y="20"/>
                  </a:cubicBezTo>
                  <a:cubicBezTo>
                    <a:pt x="231" y="10"/>
                    <a:pt x="231" y="10"/>
                    <a:pt x="231" y="10"/>
                  </a:cubicBezTo>
                  <a:cubicBezTo>
                    <a:pt x="221" y="6"/>
                    <a:pt x="206" y="4"/>
                    <a:pt x="189" y="2"/>
                  </a:cubicBezTo>
                  <a:cubicBezTo>
                    <a:pt x="171" y="1"/>
                    <a:pt x="151" y="0"/>
                    <a:pt x="131" y="0"/>
                  </a:cubicBezTo>
                  <a:cubicBezTo>
                    <a:pt x="113" y="0"/>
                    <a:pt x="95" y="1"/>
                    <a:pt x="80" y="2"/>
                  </a:cubicBezTo>
                  <a:cubicBezTo>
                    <a:pt x="65" y="3"/>
                    <a:pt x="53" y="5"/>
                    <a:pt x="45" y="8"/>
                  </a:cubicBezTo>
                  <a:cubicBezTo>
                    <a:pt x="31" y="12"/>
                    <a:pt x="19" y="21"/>
                    <a:pt x="12" y="31"/>
                  </a:cubicBezTo>
                  <a:cubicBezTo>
                    <a:pt x="4" y="42"/>
                    <a:pt x="0" y="54"/>
                    <a:pt x="1" y="68"/>
                  </a:cubicBezTo>
                  <a:cubicBezTo>
                    <a:pt x="1" y="76"/>
                    <a:pt x="2" y="85"/>
                    <a:pt x="5" y="93"/>
                  </a:cubicBezTo>
                  <a:cubicBezTo>
                    <a:pt x="24" y="152"/>
                    <a:pt x="74" y="192"/>
                    <a:pt x="133" y="192"/>
                  </a:cubicBezTo>
                  <a:cubicBezTo>
                    <a:pt x="133" y="192"/>
                    <a:pt x="133" y="192"/>
                    <a:pt x="133" y="192"/>
                  </a:cubicBezTo>
                  <a:cubicBezTo>
                    <a:pt x="135" y="192"/>
                    <a:pt x="135" y="192"/>
                    <a:pt x="135" y="192"/>
                  </a:cubicBezTo>
                  <a:cubicBezTo>
                    <a:pt x="195" y="193"/>
                    <a:pt x="245" y="156"/>
                    <a:pt x="266" y="97"/>
                  </a:cubicBezTo>
                  <a:cubicBezTo>
                    <a:pt x="270" y="85"/>
                    <a:pt x="272" y="75"/>
                    <a:pt x="272" y="65"/>
                  </a:cubicBezTo>
                  <a:cubicBezTo>
                    <a:pt x="272" y="53"/>
                    <a:pt x="269" y="41"/>
                    <a:pt x="262" y="32"/>
                  </a:cubicBezTo>
                  <a:cubicBezTo>
                    <a:pt x="254" y="22"/>
                    <a:pt x="244" y="15"/>
                    <a:pt x="231" y="10"/>
                  </a:cubicBezTo>
                  <a:lnTo>
                    <a:pt x="227"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7" name="pasted-image.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8784" y="5469500"/>
            <a:ext cx="1175646" cy="717218"/>
          </a:xfrm>
          <a:prstGeom prst="rect">
            <a:avLst/>
          </a:prstGeom>
          <a:ln w="12700">
            <a:miter lim="400000"/>
          </a:ln>
        </p:spPr>
      </p:pic>
      <p:pic>
        <p:nvPicPr>
          <p:cNvPr id="38" name="Picture 37"/>
          <p:cNvPicPr>
            <a:picLocks noChangeAspect="1"/>
          </p:cNvPicPr>
          <p:nvPr/>
        </p:nvPicPr>
        <p:blipFill>
          <a:blip r:embed="rId4"/>
          <a:stretch>
            <a:fillRect/>
          </a:stretch>
        </p:blipFill>
        <p:spPr>
          <a:xfrm>
            <a:off x="602239" y="5121926"/>
            <a:ext cx="565800" cy="565800"/>
          </a:xfrm>
          <a:prstGeom prst="rect">
            <a:avLst/>
          </a:prstGeom>
        </p:spPr>
      </p:pic>
      <p:sp>
        <p:nvSpPr>
          <p:cNvPr id="39" name="Content Placeholder 5"/>
          <p:cNvSpPr txBox="1">
            <a:spLocks/>
          </p:cNvSpPr>
          <p:nvPr/>
        </p:nvSpPr>
        <p:spPr>
          <a:xfrm>
            <a:off x="1188720" y="5271980"/>
            <a:ext cx="9669781" cy="491807"/>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charset="2"/>
              <a:buChar char="§"/>
            </a:pPr>
            <a:r>
              <a:rPr lang="en-US" dirty="0" smtClean="0">
                <a:solidFill>
                  <a:schemeClr val="bg1"/>
                </a:solidFill>
              </a:rPr>
              <a:t>@stragaLuciano</a:t>
            </a:r>
            <a:endParaRPr lang="en-US" dirty="0">
              <a:solidFill>
                <a:schemeClr val="bg1"/>
              </a:solidFill>
            </a:endParaRPr>
          </a:p>
        </p:txBody>
      </p:sp>
      <p:pic>
        <p:nvPicPr>
          <p:cNvPr id="42" name="Picture 41"/>
          <p:cNvPicPr>
            <a:picLocks noChangeAspect="1"/>
          </p:cNvPicPr>
          <p:nvPr/>
        </p:nvPicPr>
        <p:blipFill>
          <a:blip r:embed="rId5"/>
          <a:stretch>
            <a:fillRect/>
          </a:stretch>
        </p:blipFill>
        <p:spPr>
          <a:xfrm>
            <a:off x="603545" y="5936982"/>
            <a:ext cx="612159" cy="500858"/>
          </a:xfrm>
          <a:prstGeom prst="rect">
            <a:avLst/>
          </a:prstGeom>
        </p:spPr>
      </p:pic>
      <p:sp>
        <p:nvSpPr>
          <p:cNvPr id="43" name="Content Placeholder 5"/>
          <p:cNvSpPr txBox="1">
            <a:spLocks/>
          </p:cNvSpPr>
          <p:nvPr/>
        </p:nvSpPr>
        <p:spPr>
          <a:xfrm>
            <a:off x="1215704" y="5995893"/>
            <a:ext cx="9669781" cy="491807"/>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charset="2"/>
              <a:buChar char="§"/>
            </a:pPr>
            <a:r>
              <a:rPr lang="en-US" dirty="0">
                <a:solidFill>
                  <a:schemeClr val="bg1"/>
                </a:solidFill>
              </a:rPr>
              <a:t>https://ar.linkedin.com/in/luciano-straga-121a9167</a:t>
            </a:r>
          </a:p>
        </p:txBody>
      </p:sp>
      <p:grpSp>
        <p:nvGrpSpPr>
          <p:cNvPr id="50" name="Group 49"/>
          <p:cNvGrpSpPr>
            <a:grpSpLocks noChangeAspect="1"/>
          </p:cNvGrpSpPr>
          <p:nvPr/>
        </p:nvGrpSpPr>
        <p:grpSpPr>
          <a:xfrm>
            <a:off x="667751" y="4483389"/>
            <a:ext cx="424717" cy="468000"/>
            <a:chOff x="6386989" y="5802088"/>
            <a:chExt cx="373113" cy="411137"/>
          </a:xfrm>
          <a:solidFill>
            <a:schemeClr val="tx1"/>
          </a:solidFill>
        </p:grpSpPr>
        <p:sp>
          <p:nvSpPr>
            <p:cNvPr id="51" name="Freeform 401"/>
            <p:cNvSpPr>
              <a:spLocks noEditPoints="1"/>
            </p:cNvSpPr>
            <p:nvPr/>
          </p:nvSpPr>
          <p:spPr bwMode="auto">
            <a:xfrm>
              <a:off x="6464226" y="6096776"/>
              <a:ext cx="217451" cy="116449"/>
            </a:xfrm>
            <a:custGeom>
              <a:avLst/>
              <a:gdLst>
                <a:gd name="T0" fmla="*/ 17 w 332"/>
                <a:gd name="T1" fmla="*/ 161 h 178"/>
                <a:gd name="T2" fmla="*/ 315 w 332"/>
                <a:gd name="T3" fmla="*/ 161 h 178"/>
                <a:gd name="T4" fmla="*/ 315 w 332"/>
                <a:gd name="T5" fmla="*/ 17 h 178"/>
                <a:gd name="T6" fmla="*/ 17 w 332"/>
                <a:gd name="T7" fmla="*/ 17 h 178"/>
                <a:gd name="T8" fmla="*/ 17 w 332"/>
                <a:gd name="T9" fmla="*/ 161 h 178"/>
                <a:gd name="T10" fmla="*/ 319 w 332"/>
                <a:gd name="T11" fmla="*/ 178 h 178"/>
                <a:gd name="T12" fmla="*/ 13 w 332"/>
                <a:gd name="T13" fmla="*/ 178 h 178"/>
                <a:gd name="T14" fmla="*/ 0 w 332"/>
                <a:gd name="T15" fmla="*/ 165 h 178"/>
                <a:gd name="T16" fmla="*/ 0 w 332"/>
                <a:gd name="T17" fmla="*/ 13 h 178"/>
                <a:gd name="T18" fmla="*/ 13 w 332"/>
                <a:gd name="T19" fmla="*/ 0 h 178"/>
                <a:gd name="T20" fmla="*/ 319 w 332"/>
                <a:gd name="T21" fmla="*/ 0 h 178"/>
                <a:gd name="T22" fmla="*/ 332 w 332"/>
                <a:gd name="T23" fmla="*/ 13 h 178"/>
                <a:gd name="T24" fmla="*/ 332 w 332"/>
                <a:gd name="T25" fmla="*/ 165 h 178"/>
                <a:gd name="T26" fmla="*/ 319 w 332"/>
                <a:gd name="T2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78">
                  <a:moveTo>
                    <a:pt x="17" y="161"/>
                  </a:moveTo>
                  <a:cubicBezTo>
                    <a:pt x="315" y="161"/>
                    <a:pt x="315" y="161"/>
                    <a:pt x="315" y="161"/>
                  </a:cubicBezTo>
                  <a:cubicBezTo>
                    <a:pt x="315" y="17"/>
                    <a:pt x="315" y="17"/>
                    <a:pt x="315" y="17"/>
                  </a:cubicBezTo>
                  <a:cubicBezTo>
                    <a:pt x="17" y="17"/>
                    <a:pt x="17" y="17"/>
                    <a:pt x="17" y="17"/>
                  </a:cubicBezTo>
                  <a:lnTo>
                    <a:pt x="17" y="161"/>
                  </a:lnTo>
                  <a:close/>
                  <a:moveTo>
                    <a:pt x="319" y="178"/>
                  </a:moveTo>
                  <a:cubicBezTo>
                    <a:pt x="13" y="178"/>
                    <a:pt x="13" y="178"/>
                    <a:pt x="13" y="178"/>
                  </a:cubicBezTo>
                  <a:cubicBezTo>
                    <a:pt x="6" y="178"/>
                    <a:pt x="0" y="172"/>
                    <a:pt x="0" y="165"/>
                  </a:cubicBezTo>
                  <a:cubicBezTo>
                    <a:pt x="0" y="13"/>
                    <a:pt x="0" y="13"/>
                    <a:pt x="0" y="13"/>
                  </a:cubicBezTo>
                  <a:cubicBezTo>
                    <a:pt x="0" y="6"/>
                    <a:pt x="6" y="0"/>
                    <a:pt x="13" y="0"/>
                  </a:cubicBezTo>
                  <a:cubicBezTo>
                    <a:pt x="319" y="0"/>
                    <a:pt x="319" y="0"/>
                    <a:pt x="319" y="0"/>
                  </a:cubicBezTo>
                  <a:cubicBezTo>
                    <a:pt x="326" y="0"/>
                    <a:pt x="332" y="6"/>
                    <a:pt x="332" y="13"/>
                  </a:cubicBezTo>
                  <a:cubicBezTo>
                    <a:pt x="332" y="165"/>
                    <a:pt x="332" y="165"/>
                    <a:pt x="332" y="165"/>
                  </a:cubicBezTo>
                  <a:cubicBezTo>
                    <a:pt x="332" y="172"/>
                    <a:pt x="326" y="178"/>
                    <a:pt x="319" y="17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2"/>
            <p:cNvSpPr>
              <a:spLocks noEditPoints="1"/>
            </p:cNvSpPr>
            <p:nvPr/>
          </p:nvSpPr>
          <p:spPr bwMode="auto">
            <a:xfrm>
              <a:off x="6507003" y="6121729"/>
              <a:ext cx="128332" cy="65354"/>
            </a:xfrm>
            <a:custGeom>
              <a:avLst/>
              <a:gdLst>
                <a:gd name="T0" fmla="*/ 26 w 196"/>
                <a:gd name="T1" fmla="*/ 17 h 100"/>
                <a:gd name="T2" fmla="*/ 17 w 196"/>
                <a:gd name="T3" fmla="*/ 26 h 100"/>
                <a:gd name="T4" fmla="*/ 17 w 196"/>
                <a:gd name="T5" fmla="*/ 74 h 100"/>
                <a:gd name="T6" fmla="*/ 26 w 196"/>
                <a:gd name="T7" fmla="*/ 83 h 100"/>
                <a:gd name="T8" fmla="*/ 170 w 196"/>
                <a:gd name="T9" fmla="*/ 83 h 100"/>
                <a:gd name="T10" fmla="*/ 179 w 196"/>
                <a:gd name="T11" fmla="*/ 74 h 100"/>
                <a:gd name="T12" fmla="*/ 179 w 196"/>
                <a:gd name="T13" fmla="*/ 26 h 100"/>
                <a:gd name="T14" fmla="*/ 170 w 196"/>
                <a:gd name="T15" fmla="*/ 17 h 100"/>
                <a:gd name="T16" fmla="*/ 26 w 196"/>
                <a:gd name="T17" fmla="*/ 17 h 100"/>
                <a:gd name="T18" fmla="*/ 170 w 196"/>
                <a:gd name="T19" fmla="*/ 100 h 100"/>
                <a:gd name="T20" fmla="*/ 26 w 196"/>
                <a:gd name="T21" fmla="*/ 100 h 100"/>
                <a:gd name="T22" fmla="*/ 0 w 196"/>
                <a:gd name="T23" fmla="*/ 74 h 100"/>
                <a:gd name="T24" fmla="*/ 0 w 196"/>
                <a:gd name="T25" fmla="*/ 26 h 100"/>
                <a:gd name="T26" fmla="*/ 26 w 196"/>
                <a:gd name="T27" fmla="*/ 0 h 100"/>
                <a:gd name="T28" fmla="*/ 170 w 196"/>
                <a:gd name="T29" fmla="*/ 0 h 100"/>
                <a:gd name="T30" fmla="*/ 196 w 196"/>
                <a:gd name="T31" fmla="*/ 26 h 100"/>
                <a:gd name="T32" fmla="*/ 196 w 196"/>
                <a:gd name="T33" fmla="*/ 74 h 100"/>
                <a:gd name="T34" fmla="*/ 170 w 196"/>
                <a:gd name="T3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00">
                  <a:moveTo>
                    <a:pt x="26" y="17"/>
                  </a:moveTo>
                  <a:cubicBezTo>
                    <a:pt x="21" y="17"/>
                    <a:pt x="17" y="21"/>
                    <a:pt x="17" y="26"/>
                  </a:cubicBezTo>
                  <a:cubicBezTo>
                    <a:pt x="17" y="74"/>
                    <a:pt x="17" y="74"/>
                    <a:pt x="17" y="74"/>
                  </a:cubicBezTo>
                  <a:cubicBezTo>
                    <a:pt x="17" y="79"/>
                    <a:pt x="21" y="83"/>
                    <a:pt x="26" y="83"/>
                  </a:cubicBezTo>
                  <a:cubicBezTo>
                    <a:pt x="170" y="83"/>
                    <a:pt x="170" y="83"/>
                    <a:pt x="170" y="83"/>
                  </a:cubicBezTo>
                  <a:cubicBezTo>
                    <a:pt x="175" y="83"/>
                    <a:pt x="179" y="79"/>
                    <a:pt x="179" y="74"/>
                  </a:cubicBezTo>
                  <a:cubicBezTo>
                    <a:pt x="179" y="26"/>
                    <a:pt x="179" y="26"/>
                    <a:pt x="179" y="26"/>
                  </a:cubicBezTo>
                  <a:cubicBezTo>
                    <a:pt x="179" y="21"/>
                    <a:pt x="175" y="17"/>
                    <a:pt x="170" y="17"/>
                  </a:cubicBezTo>
                  <a:lnTo>
                    <a:pt x="26" y="17"/>
                  </a:lnTo>
                  <a:close/>
                  <a:moveTo>
                    <a:pt x="170" y="100"/>
                  </a:moveTo>
                  <a:cubicBezTo>
                    <a:pt x="26" y="100"/>
                    <a:pt x="26" y="100"/>
                    <a:pt x="26" y="100"/>
                  </a:cubicBezTo>
                  <a:cubicBezTo>
                    <a:pt x="12" y="100"/>
                    <a:pt x="0" y="89"/>
                    <a:pt x="0" y="74"/>
                  </a:cubicBezTo>
                  <a:cubicBezTo>
                    <a:pt x="0" y="26"/>
                    <a:pt x="0" y="26"/>
                    <a:pt x="0" y="26"/>
                  </a:cubicBezTo>
                  <a:cubicBezTo>
                    <a:pt x="0" y="12"/>
                    <a:pt x="12" y="0"/>
                    <a:pt x="26" y="0"/>
                  </a:cubicBezTo>
                  <a:cubicBezTo>
                    <a:pt x="170" y="0"/>
                    <a:pt x="170" y="0"/>
                    <a:pt x="170" y="0"/>
                  </a:cubicBezTo>
                  <a:cubicBezTo>
                    <a:pt x="185" y="0"/>
                    <a:pt x="196" y="12"/>
                    <a:pt x="196" y="26"/>
                  </a:cubicBezTo>
                  <a:cubicBezTo>
                    <a:pt x="196" y="74"/>
                    <a:pt x="196" y="74"/>
                    <a:pt x="196" y="74"/>
                  </a:cubicBezTo>
                  <a:cubicBezTo>
                    <a:pt x="196" y="89"/>
                    <a:pt x="185" y="100"/>
                    <a:pt x="170" y="10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03"/>
            <p:cNvSpPr>
              <a:spLocks noEditPoints="1"/>
            </p:cNvSpPr>
            <p:nvPr/>
          </p:nvSpPr>
          <p:spPr bwMode="auto">
            <a:xfrm>
              <a:off x="6464226" y="5802088"/>
              <a:ext cx="217451" cy="306571"/>
            </a:xfrm>
            <a:custGeom>
              <a:avLst/>
              <a:gdLst>
                <a:gd name="T0" fmla="*/ 45 w 332"/>
                <a:gd name="T1" fmla="*/ 451 h 468"/>
                <a:gd name="T2" fmla="*/ 288 w 332"/>
                <a:gd name="T3" fmla="*/ 451 h 468"/>
                <a:gd name="T4" fmla="*/ 288 w 332"/>
                <a:gd name="T5" fmla="*/ 437 h 468"/>
                <a:gd name="T6" fmla="*/ 280 w 332"/>
                <a:gd name="T7" fmla="*/ 437 h 468"/>
                <a:gd name="T8" fmla="*/ 272 w 332"/>
                <a:gd name="T9" fmla="*/ 430 h 468"/>
                <a:gd name="T10" fmla="*/ 254 w 332"/>
                <a:gd name="T11" fmla="*/ 401 h 468"/>
                <a:gd name="T12" fmla="*/ 179 w 332"/>
                <a:gd name="T13" fmla="*/ 401 h 468"/>
                <a:gd name="T14" fmla="*/ 171 w 332"/>
                <a:gd name="T15" fmla="*/ 393 h 468"/>
                <a:gd name="T16" fmla="*/ 171 w 332"/>
                <a:gd name="T17" fmla="*/ 329 h 468"/>
                <a:gd name="T18" fmla="*/ 178 w 332"/>
                <a:gd name="T19" fmla="*/ 320 h 468"/>
                <a:gd name="T20" fmla="*/ 297 w 332"/>
                <a:gd name="T21" fmla="*/ 179 h 468"/>
                <a:gd name="T22" fmla="*/ 297 w 332"/>
                <a:gd name="T23" fmla="*/ 178 h 468"/>
                <a:gd name="T24" fmla="*/ 314 w 332"/>
                <a:gd name="T25" fmla="*/ 17 h 468"/>
                <a:gd name="T26" fmla="*/ 18 w 332"/>
                <a:gd name="T27" fmla="*/ 17 h 468"/>
                <a:gd name="T28" fmla="*/ 35 w 332"/>
                <a:gd name="T29" fmla="*/ 178 h 468"/>
                <a:gd name="T30" fmla="*/ 35 w 332"/>
                <a:gd name="T31" fmla="*/ 179 h 468"/>
                <a:gd name="T32" fmla="*/ 153 w 332"/>
                <a:gd name="T33" fmla="*/ 320 h 468"/>
                <a:gd name="T34" fmla="*/ 161 w 332"/>
                <a:gd name="T35" fmla="*/ 329 h 468"/>
                <a:gd name="T36" fmla="*/ 161 w 332"/>
                <a:gd name="T37" fmla="*/ 393 h 468"/>
                <a:gd name="T38" fmla="*/ 153 w 332"/>
                <a:gd name="T39" fmla="*/ 401 h 468"/>
                <a:gd name="T40" fmla="*/ 78 w 332"/>
                <a:gd name="T41" fmla="*/ 401 h 468"/>
                <a:gd name="T42" fmla="*/ 60 w 332"/>
                <a:gd name="T43" fmla="*/ 430 h 468"/>
                <a:gd name="T44" fmla="*/ 52 w 332"/>
                <a:gd name="T45" fmla="*/ 437 h 468"/>
                <a:gd name="T46" fmla="*/ 45 w 332"/>
                <a:gd name="T47" fmla="*/ 437 h 468"/>
                <a:gd name="T48" fmla="*/ 45 w 332"/>
                <a:gd name="T49" fmla="*/ 451 h 468"/>
                <a:gd name="T50" fmla="*/ 296 w 332"/>
                <a:gd name="T51" fmla="*/ 468 h 468"/>
                <a:gd name="T52" fmla="*/ 36 w 332"/>
                <a:gd name="T53" fmla="*/ 468 h 468"/>
                <a:gd name="T54" fmla="*/ 28 w 332"/>
                <a:gd name="T55" fmla="*/ 460 h 468"/>
                <a:gd name="T56" fmla="*/ 28 w 332"/>
                <a:gd name="T57" fmla="*/ 433 h 468"/>
                <a:gd name="T58" fmla="*/ 40 w 332"/>
                <a:gd name="T59" fmla="*/ 420 h 468"/>
                <a:gd name="T60" fmla="*/ 44 w 332"/>
                <a:gd name="T61" fmla="*/ 420 h 468"/>
                <a:gd name="T62" fmla="*/ 78 w 332"/>
                <a:gd name="T63" fmla="*/ 384 h 468"/>
                <a:gd name="T64" fmla="*/ 144 w 332"/>
                <a:gd name="T65" fmla="*/ 384 h 468"/>
                <a:gd name="T66" fmla="*/ 144 w 332"/>
                <a:gd name="T67" fmla="*/ 336 h 468"/>
                <a:gd name="T68" fmla="*/ 18 w 332"/>
                <a:gd name="T69" fmla="*/ 179 h 468"/>
                <a:gd name="T70" fmla="*/ 0 w 332"/>
                <a:gd name="T71" fmla="*/ 9 h 468"/>
                <a:gd name="T72" fmla="*/ 2 w 332"/>
                <a:gd name="T73" fmla="*/ 3 h 468"/>
                <a:gd name="T74" fmla="*/ 9 w 332"/>
                <a:gd name="T75" fmla="*/ 0 h 468"/>
                <a:gd name="T76" fmla="*/ 323 w 332"/>
                <a:gd name="T77" fmla="*/ 0 h 468"/>
                <a:gd name="T78" fmla="*/ 330 w 332"/>
                <a:gd name="T79" fmla="*/ 3 h 468"/>
                <a:gd name="T80" fmla="*/ 332 w 332"/>
                <a:gd name="T81" fmla="*/ 9 h 468"/>
                <a:gd name="T82" fmla="*/ 314 w 332"/>
                <a:gd name="T83" fmla="*/ 179 h 468"/>
                <a:gd name="T84" fmla="*/ 188 w 332"/>
                <a:gd name="T85" fmla="*/ 336 h 468"/>
                <a:gd name="T86" fmla="*/ 188 w 332"/>
                <a:gd name="T87" fmla="*/ 384 h 468"/>
                <a:gd name="T88" fmla="*/ 254 w 332"/>
                <a:gd name="T89" fmla="*/ 384 h 468"/>
                <a:gd name="T90" fmla="*/ 288 w 332"/>
                <a:gd name="T91" fmla="*/ 420 h 468"/>
                <a:gd name="T92" fmla="*/ 292 w 332"/>
                <a:gd name="T93" fmla="*/ 420 h 468"/>
                <a:gd name="T94" fmla="*/ 305 w 332"/>
                <a:gd name="T95" fmla="*/ 433 h 468"/>
                <a:gd name="T96" fmla="*/ 305 w 332"/>
                <a:gd name="T97" fmla="*/ 460 h 468"/>
                <a:gd name="T98" fmla="*/ 296 w 332"/>
                <a:gd name="T9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2" h="468">
                  <a:moveTo>
                    <a:pt x="45" y="451"/>
                  </a:moveTo>
                  <a:cubicBezTo>
                    <a:pt x="288" y="451"/>
                    <a:pt x="288" y="451"/>
                    <a:pt x="288" y="451"/>
                  </a:cubicBezTo>
                  <a:cubicBezTo>
                    <a:pt x="288" y="437"/>
                    <a:pt x="288" y="437"/>
                    <a:pt x="288" y="437"/>
                  </a:cubicBezTo>
                  <a:cubicBezTo>
                    <a:pt x="280" y="437"/>
                    <a:pt x="280" y="437"/>
                    <a:pt x="280" y="437"/>
                  </a:cubicBezTo>
                  <a:cubicBezTo>
                    <a:pt x="276" y="437"/>
                    <a:pt x="272" y="434"/>
                    <a:pt x="272" y="430"/>
                  </a:cubicBezTo>
                  <a:cubicBezTo>
                    <a:pt x="271" y="414"/>
                    <a:pt x="263" y="401"/>
                    <a:pt x="254" y="401"/>
                  </a:cubicBezTo>
                  <a:cubicBezTo>
                    <a:pt x="179" y="401"/>
                    <a:pt x="179" y="401"/>
                    <a:pt x="179" y="401"/>
                  </a:cubicBezTo>
                  <a:cubicBezTo>
                    <a:pt x="175" y="401"/>
                    <a:pt x="171" y="398"/>
                    <a:pt x="171" y="393"/>
                  </a:cubicBezTo>
                  <a:cubicBezTo>
                    <a:pt x="171" y="329"/>
                    <a:pt x="171" y="329"/>
                    <a:pt x="171" y="329"/>
                  </a:cubicBezTo>
                  <a:cubicBezTo>
                    <a:pt x="171" y="324"/>
                    <a:pt x="174" y="321"/>
                    <a:pt x="178" y="320"/>
                  </a:cubicBezTo>
                  <a:cubicBezTo>
                    <a:pt x="246" y="313"/>
                    <a:pt x="297" y="253"/>
                    <a:pt x="297" y="179"/>
                  </a:cubicBezTo>
                  <a:cubicBezTo>
                    <a:pt x="297" y="178"/>
                    <a:pt x="297" y="178"/>
                    <a:pt x="297" y="178"/>
                  </a:cubicBezTo>
                  <a:cubicBezTo>
                    <a:pt x="314" y="17"/>
                    <a:pt x="314" y="17"/>
                    <a:pt x="314" y="17"/>
                  </a:cubicBezTo>
                  <a:cubicBezTo>
                    <a:pt x="18" y="17"/>
                    <a:pt x="18" y="17"/>
                    <a:pt x="18" y="17"/>
                  </a:cubicBezTo>
                  <a:cubicBezTo>
                    <a:pt x="35" y="178"/>
                    <a:pt x="35" y="178"/>
                    <a:pt x="35" y="178"/>
                  </a:cubicBezTo>
                  <a:cubicBezTo>
                    <a:pt x="35" y="179"/>
                    <a:pt x="35" y="179"/>
                    <a:pt x="35" y="179"/>
                  </a:cubicBezTo>
                  <a:cubicBezTo>
                    <a:pt x="35" y="253"/>
                    <a:pt x="86" y="313"/>
                    <a:pt x="153" y="320"/>
                  </a:cubicBezTo>
                  <a:cubicBezTo>
                    <a:pt x="158" y="321"/>
                    <a:pt x="161" y="324"/>
                    <a:pt x="161" y="329"/>
                  </a:cubicBezTo>
                  <a:cubicBezTo>
                    <a:pt x="161" y="393"/>
                    <a:pt x="161" y="393"/>
                    <a:pt x="161" y="393"/>
                  </a:cubicBezTo>
                  <a:cubicBezTo>
                    <a:pt x="161" y="398"/>
                    <a:pt x="157" y="401"/>
                    <a:pt x="153" y="401"/>
                  </a:cubicBezTo>
                  <a:cubicBezTo>
                    <a:pt x="78" y="401"/>
                    <a:pt x="78" y="401"/>
                    <a:pt x="78" y="401"/>
                  </a:cubicBezTo>
                  <a:cubicBezTo>
                    <a:pt x="69" y="401"/>
                    <a:pt x="61" y="414"/>
                    <a:pt x="60" y="430"/>
                  </a:cubicBezTo>
                  <a:cubicBezTo>
                    <a:pt x="60" y="434"/>
                    <a:pt x="56" y="437"/>
                    <a:pt x="52" y="437"/>
                  </a:cubicBezTo>
                  <a:cubicBezTo>
                    <a:pt x="45" y="437"/>
                    <a:pt x="45" y="437"/>
                    <a:pt x="45" y="437"/>
                  </a:cubicBezTo>
                  <a:lnTo>
                    <a:pt x="45" y="451"/>
                  </a:lnTo>
                  <a:close/>
                  <a:moveTo>
                    <a:pt x="296" y="468"/>
                  </a:moveTo>
                  <a:cubicBezTo>
                    <a:pt x="36" y="468"/>
                    <a:pt x="36" y="468"/>
                    <a:pt x="36" y="468"/>
                  </a:cubicBezTo>
                  <a:cubicBezTo>
                    <a:pt x="31" y="468"/>
                    <a:pt x="28" y="465"/>
                    <a:pt x="28" y="460"/>
                  </a:cubicBezTo>
                  <a:cubicBezTo>
                    <a:pt x="28" y="433"/>
                    <a:pt x="28" y="433"/>
                    <a:pt x="28" y="433"/>
                  </a:cubicBezTo>
                  <a:cubicBezTo>
                    <a:pt x="28" y="426"/>
                    <a:pt x="33" y="420"/>
                    <a:pt x="40" y="420"/>
                  </a:cubicBezTo>
                  <a:cubicBezTo>
                    <a:pt x="44" y="420"/>
                    <a:pt x="44" y="420"/>
                    <a:pt x="44" y="420"/>
                  </a:cubicBezTo>
                  <a:cubicBezTo>
                    <a:pt x="48" y="399"/>
                    <a:pt x="62" y="384"/>
                    <a:pt x="78" y="384"/>
                  </a:cubicBezTo>
                  <a:cubicBezTo>
                    <a:pt x="144" y="384"/>
                    <a:pt x="144" y="384"/>
                    <a:pt x="144" y="384"/>
                  </a:cubicBezTo>
                  <a:cubicBezTo>
                    <a:pt x="144" y="336"/>
                    <a:pt x="144" y="336"/>
                    <a:pt x="144" y="336"/>
                  </a:cubicBezTo>
                  <a:cubicBezTo>
                    <a:pt x="72" y="325"/>
                    <a:pt x="19" y="259"/>
                    <a:pt x="18" y="179"/>
                  </a:cubicBezTo>
                  <a:cubicBezTo>
                    <a:pt x="0" y="9"/>
                    <a:pt x="0" y="9"/>
                    <a:pt x="0" y="9"/>
                  </a:cubicBezTo>
                  <a:cubicBezTo>
                    <a:pt x="0" y="7"/>
                    <a:pt x="1" y="5"/>
                    <a:pt x="2" y="3"/>
                  </a:cubicBezTo>
                  <a:cubicBezTo>
                    <a:pt x="4" y="1"/>
                    <a:pt x="6" y="0"/>
                    <a:pt x="9" y="0"/>
                  </a:cubicBezTo>
                  <a:cubicBezTo>
                    <a:pt x="323" y="0"/>
                    <a:pt x="323" y="0"/>
                    <a:pt x="323" y="0"/>
                  </a:cubicBezTo>
                  <a:cubicBezTo>
                    <a:pt x="326" y="0"/>
                    <a:pt x="328" y="1"/>
                    <a:pt x="330" y="3"/>
                  </a:cubicBezTo>
                  <a:cubicBezTo>
                    <a:pt x="331" y="5"/>
                    <a:pt x="332" y="7"/>
                    <a:pt x="332" y="9"/>
                  </a:cubicBezTo>
                  <a:cubicBezTo>
                    <a:pt x="314" y="179"/>
                    <a:pt x="314" y="179"/>
                    <a:pt x="314" y="179"/>
                  </a:cubicBezTo>
                  <a:cubicBezTo>
                    <a:pt x="313" y="259"/>
                    <a:pt x="260" y="325"/>
                    <a:pt x="188" y="336"/>
                  </a:cubicBezTo>
                  <a:cubicBezTo>
                    <a:pt x="188" y="384"/>
                    <a:pt x="188" y="384"/>
                    <a:pt x="188" y="384"/>
                  </a:cubicBezTo>
                  <a:cubicBezTo>
                    <a:pt x="254" y="384"/>
                    <a:pt x="254" y="384"/>
                    <a:pt x="254" y="384"/>
                  </a:cubicBezTo>
                  <a:cubicBezTo>
                    <a:pt x="270" y="384"/>
                    <a:pt x="284" y="399"/>
                    <a:pt x="288" y="420"/>
                  </a:cubicBezTo>
                  <a:cubicBezTo>
                    <a:pt x="292" y="420"/>
                    <a:pt x="292" y="420"/>
                    <a:pt x="292" y="420"/>
                  </a:cubicBezTo>
                  <a:cubicBezTo>
                    <a:pt x="299" y="420"/>
                    <a:pt x="305" y="426"/>
                    <a:pt x="305" y="433"/>
                  </a:cubicBezTo>
                  <a:cubicBezTo>
                    <a:pt x="305" y="460"/>
                    <a:pt x="305" y="460"/>
                    <a:pt x="305" y="460"/>
                  </a:cubicBezTo>
                  <a:cubicBezTo>
                    <a:pt x="305" y="465"/>
                    <a:pt x="301" y="468"/>
                    <a:pt x="296" y="46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4"/>
            <p:cNvSpPr>
              <a:spLocks/>
            </p:cNvSpPr>
            <p:nvPr/>
          </p:nvSpPr>
          <p:spPr bwMode="auto">
            <a:xfrm>
              <a:off x="6663853" y="5802088"/>
              <a:ext cx="96249" cy="108132"/>
            </a:xfrm>
            <a:custGeom>
              <a:avLst/>
              <a:gdLst>
                <a:gd name="T0" fmla="*/ 3 w 147"/>
                <a:gd name="T1" fmla="*/ 165 h 165"/>
                <a:gd name="T2" fmla="*/ 0 w 147"/>
                <a:gd name="T3" fmla="*/ 149 h 165"/>
                <a:gd name="T4" fmla="*/ 113 w 147"/>
                <a:gd name="T5" fmla="*/ 17 h 165"/>
                <a:gd name="T6" fmla="*/ 20 w 147"/>
                <a:gd name="T7" fmla="*/ 17 h 165"/>
                <a:gd name="T8" fmla="*/ 20 w 147"/>
                <a:gd name="T9" fmla="*/ 0 h 165"/>
                <a:gd name="T10" fmla="*/ 121 w 147"/>
                <a:gd name="T11" fmla="*/ 0 h 165"/>
                <a:gd name="T12" fmla="*/ 129 w 147"/>
                <a:gd name="T13" fmla="*/ 7 h 165"/>
                <a:gd name="T14" fmla="*/ 3 w 147"/>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65">
                  <a:moveTo>
                    <a:pt x="3" y="165"/>
                  </a:moveTo>
                  <a:cubicBezTo>
                    <a:pt x="0" y="149"/>
                    <a:pt x="0" y="149"/>
                    <a:pt x="0" y="149"/>
                  </a:cubicBezTo>
                  <a:cubicBezTo>
                    <a:pt x="109" y="123"/>
                    <a:pt x="114" y="42"/>
                    <a:pt x="113" y="17"/>
                  </a:cubicBezTo>
                  <a:cubicBezTo>
                    <a:pt x="20" y="17"/>
                    <a:pt x="20" y="17"/>
                    <a:pt x="20" y="17"/>
                  </a:cubicBezTo>
                  <a:cubicBezTo>
                    <a:pt x="20" y="0"/>
                    <a:pt x="20" y="0"/>
                    <a:pt x="20" y="0"/>
                  </a:cubicBezTo>
                  <a:cubicBezTo>
                    <a:pt x="121" y="0"/>
                    <a:pt x="121" y="0"/>
                    <a:pt x="121" y="0"/>
                  </a:cubicBezTo>
                  <a:cubicBezTo>
                    <a:pt x="125" y="0"/>
                    <a:pt x="128" y="3"/>
                    <a:pt x="129" y="7"/>
                  </a:cubicBezTo>
                  <a:cubicBezTo>
                    <a:pt x="129" y="8"/>
                    <a:pt x="147" y="132"/>
                    <a:pt x="3" y="16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5"/>
            <p:cNvSpPr>
              <a:spLocks/>
            </p:cNvSpPr>
            <p:nvPr/>
          </p:nvSpPr>
          <p:spPr bwMode="auto">
            <a:xfrm>
              <a:off x="6386989" y="5802088"/>
              <a:ext cx="96249" cy="108132"/>
            </a:xfrm>
            <a:custGeom>
              <a:avLst/>
              <a:gdLst>
                <a:gd name="T0" fmla="*/ 143 w 147"/>
                <a:gd name="T1" fmla="*/ 165 h 165"/>
                <a:gd name="T2" fmla="*/ 17 w 147"/>
                <a:gd name="T3" fmla="*/ 7 h 165"/>
                <a:gd name="T4" fmla="*/ 26 w 147"/>
                <a:gd name="T5" fmla="*/ 0 h 165"/>
                <a:gd name="T6" fmla="*/ 127 w 147"/>
                <a:gd name="T7" fmla="*/ 0 h 165"/>
                <a:gd name="T8" fmla="*/ 127 w 147"/>
                <a:gd name="T9" fmla="*/ 17 h 165"/>
                <a:gd name="T10" fmla="*/ 34 w 147"/>
                <a:gd name="T11" fmla="*/ 17 h 165"/>
                <a:gd name="T12" fmla="*/ 147 w 147"/>
                <a:gd name="T13" fmla="*/ 149 h 165"/>
                <a:gd name="T14" fmla="*/ 143 w 147"/>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65">
                  <a:moveTo>
                    <a:pt x="143" y="165"/>
                  </a:moveTo>
                  <a:cubicBezTo>
                    <a:pt x="0" y="132"/>
                    <a:pt x="17" y="8"/>
                    <a:pt x="17" y="7"/>
                  </a:cubicBezTo>
                  <a:cubicBezTo>
                    <a:pt x="18" y="3"/>
                    <a:pt x="22" y="0"/>
                    <a:pt x="26" y="0"/>
                  </a:cubicBezTo>
                  <a:cubicBezTo>
                    <a:pt x="127" y="0"/>
                    <a:pt x="127" y="0"/>
                    <a:pt x="127" y="0"/>
                  </a:cubicBezTo>
                  <a:cubicBezTo>
                    <a:pt x="127" y="17"/>
                    <a:pt x="127" y="17"/>
                    <a:pt x="127" y="17"/>
                  </a:cubicBezTo>
                  <a:cubicBezTo>
                    <a:pt x="34" y="17"/>
                    <a:pt x="34" y="17"/>
                    <a:pt x="34" y="17"/>
                  </a:cubicBezTo>
                  <a:cubicBezTo>
                    <a:pt x="32" y="42"/>
                    <a:pt x="37" y="123"/>
                    <a:pt x="147" y="149"/>
                  </a:cubicBezTo>
                  <a:lnTo>
                    <a:pt x="143" y="1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9607450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572235" y="2821577"/>
            <a:ext cx="1727725" cy="885086"/>
          </a:xfrm>
        </p:spPr>
        <p:txBody>
          <a:bodyPr/>
          <a:lstStyle/>
          <a:p>
            <a:r>
              <a:rPr lang="en-US" dirty="0" smtClean="0"/>
              <a:t>Q&amp;A!</a:t>
            </a:r>
            <a:endParaRPr lang="en-US" dirty="0"/>
          </a:p>
        </p:txBody>
      </p:sp>
      <p:pic>
        <p:nvPicPr>
          <p:cNvPr id="7" name="Picture 6"/>
          <p:cNvPicPr>
            <a:picLocks noChangeAspect="1"/>
          </p:cNvPicPr>
          <p:nvPr/>
        </p:nvPicPr>
        <p:blipFill>
          <a:blip r:embed="rId2"/>
          <a:stretch>
            <a:fillRect/>
          </a:stretch>
        </p:blipFill>
        <p:spPr>
          <a:xfrm>
            <a:off x="602237" y="5509346"/>
            <a:ext cx="565800" cy="565800"/>
          </a:xfrm>
          <a:prstGeom prst="rect">
            <a:avLst/>
          </a:prstGeom>
        </p:spPr>
      </p:pic>
      <p:sp>
        <p:nvSpPr>
          <p:cNvPr id="8" name="Content Placeholder 5"/>
          <p:cNvSpPr txBox="1">
            <a:spLocks/>
          </p:cNvSpPr>
          <p:nvPr/>
        </p:nvSpPr>
        <p:spPr>
          <a:xfrm>
            <a:off x="1259583" y="5552009"/>
            <a:ext cx="9669781" cy="491807"/>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charset="2"/>
              <a:buChar char="§"/>
            </a:pPr>
            <a:r>
              <a:rPr lang="en-US" sz="2400" dirty="0" smtClean="0">
                <a:solidFill>
                  <a:schemeClr val="bg1"/>
                </a:solidFill>
              </a:rPr>
              <a:t>@stragaLuciano</a:t>
            </a:r>
            <a:endParaRPr lang="en-US" sz="2400" dirty="0">
              <a:solidFill>
                <a:schemeClr val="bg1"/>
              </a:solidFill>
            </a:endParaRPr>
          </a:p>
        </p:txBody>
      </p:sp>
    </p:spTree>
    <p:extLst>
      <p:ext uri="{BB962C8B-B14F-4D97-AF65-F5344CB8AC3E}">
        <p14:creationId xmlns:p14="http://schemas.microsoft.com/office/powerpoint/2010/main" val="99459094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02239" y="5509343"/>
            <a:ext cx="565800" cy="565800"/>
          </a:xfrm>
          <a:prstGeom prst="rect">
            <a:avLst/>
          </a:prstGeom>
        </p:spPr>
      </p:pic>
      <p:sp>
        <p:nvSpPr>
          <p:cNvPr id="10" name="Content Placeholder 5"/>
          <p:cNvSpPr txBox="1">
            <a:spLocks/>
          </p:cNvSpPr>
          <p:nvPr/>
        </p:nvSpPr>
        <p:spPr>
          <a:xfrm>
            <a:off x="1259585" y="5552006"/>
            <a:ext cx="9669781" cy="491807"/>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charset="2"/>
              <a:buChar char="§"/>
            </a:pPr>
            <a:r>
              <a:rPr lang="en-US" sz="2400" dirty="0" smtClean="0">
                <a:solidFill>
                  <a:schemeClr val="bg1"/>
                </a:solidFill>
              </a:rPr>
              <a:t>@stragaLuciano</a:t>
            </a:r>
            <a:endParaRPr lang="en-US" sz="2400" dirty="0">
              <a:solidFill>
                <a:schemeClr val="bg1"/>
              </a:solidFill>
            </a:endParaRPr>
          </a:p>
        </p:txBody>
      </p:sp>
    </p:spTree>
    <p:extLst>
      <p:ext uri="{BB962C8B-B14F-4D97-AF65-F5344CB8AC3E}">
        <p14:creationId xmlns:p14="http://schemas.microsoft.com/office/powerpoint/2010/main" val="18098467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45570" y="1220572"/>
            <a:ext cx="11097684" cy="1994104"/>
          </a:xfrm>
        </p:spPr>
        <p:txBody>
          <a:bodyPr/>
          <a:lstStyle/>
          <a:p>
            <a:r>
              <a:rPr lang="en-US" sz="5400" dirty="0" smtClean="0"/>
              <a:t>Luciano Straga</a:t>
            </a:r>
            <a:endParaRPr lang="en-US" sz="5400" dirty="0"/>
          </a:p>
        </p:txBody>
      </p:sp>
      <p:sp>
        <p:nvSpPr>
          <p:cNvPr id="4" name="Subtitle 5"/>
          <p:cNvSpPr>
            <a:spLocks noGrp="1"/>
          </p:cNvSpPr>
          <p:nvPr>
            <p:ph type="body" idx="11"/>
          </p:nvPr>
        </p:nvSpPr>
        <p:spPr>
          <a:xfrm>
            <a:off x="545570" y="3214676"/>
            <a:ext cx="11104958" cy="715903"/>
          </a:xfrm>
        </p:spPr>
        <p:txBody>
          <a:bodyPr/>
          <a:lstStyle/>
          <a:p>
            <a:r>
              <a:rPr lang="en-US" dirty="0" smtClean="0"/>
              <a:t>Salesforce Certified Professional</a:t>
            </a:r>
          </a:p>
          <a:p>
            <a:r>
              <a:rPr lang="en-US" b="1" dirty="0" smtClean="0"/>
              <a:t>Mobile Computing</a:t>
            </a:r>
            <a:endParaRPr lang="en-US" b="1" dirty="0"/>
          </a:p>
        </p:txBody>
      </p:sp>
      <p:pic>
        <p:nvPicPr>
          <p:cNvPr id="7" name="Picture 6"/>
          <p:cNvPicPr>
            <a:picLocks noChangeAspect="1"/>
          </p:cNvPicPr>
          <p:nvPr/>
        </p:nvPicPr>
        <p:blipFill>
          <a:blip r:embed="rId2"/>
          <a:stretch>
            <a:fillRect/>
          </a:stretch>
        </p:blipFill>
        <p:spPr>
          <a:xfrm>
            <a:off x="545570" y="4214397"/>
            <a:ext cx="1392237" cy="798216"/>
          </a:xfrm>
          <a:prstGeom prst="rect">
            <a:avLst/>
          </a:prstGeom>
        </p:spPr>
      </p:pic>
      <p:pic>
        <p:nvPicPr>
          <p:cNvPr id="8" name="Picture 7"/>
          <p:cNvPicPr>
            <a:picLocks noChangeAspect="1"/>
          </p:cNvPicPr>
          <p:nvPr/>
        </p:nvPicPr>
        <p:blipFill>
          <a:blip r:embed="rId3"/>
          <a:stretch>
            <a:fillRect/>
          </a:stretch>
        </p:blipFill>
        <p:spPr>
          <a:xfrm>
            <a:off x="2058610" y="4214397"/>
            <a:ext cx="1392238" cy="798216"/>
          </a:xfrm>
          <a:prstGeom prst="rect">
            <a:avLst/>
          </a:prstGeom>
        </p:spPr>
      </p:pic>
      <p:pic>
        <p:nvPicPr>
          <p:cNvPr id="9" name="Picture 8"/>
          <p:cNvPicPr>
            <a:picLocks/>
          </p:cNvPicPr>
          <p:nvPr/>
        </p:nvPicPr>
        <p:blipFill>
          <a:blip r:embed="rId4"/>
          <a:stretch>
            <a:fillRect/>
          </a:stretch>
        </p:blipFill>
        <p:spPr>
          <a:xfrm>
            <a:off x="3591304" y="4214397"/>
            <a:ext cx="1393200" cy="799200"/>
          </a:xfrm>
          <a:prstGeom prst="rect">
            <a:avLst/>
          </a:prstGeom>
        </p:spPr>
      </p:pic>
      <p:pic>
        <p:nvPicPr>
          <p:cNvPr id="10" name="Picture 9"/>
          <p:cNvPicPr>
            <a:picLocks/>
          </p:cNvPicPr>
          <p:nvPr/>
        </p:nvPicPr>
        <p:blipFill>
          <a:blip r:embed="rId5"/>
          <a:stretch>
            <a:fillRect/>
          </a:stretch>
        </p:blipFill>
        <p:spPr>
          <a:xfrm>
            <a:off x="5124960" y="4214398"/>
            <a:ext cx="1393200" cy="798215"/>
          </a:xfrm>
          <a:prstGeom prst="rect">
            <a:avLst/>
          </a:prstGeom>
        </p:spPr>
      </p:pic>
      <p:sp>
        <p:nvSpPr>
          <p:cNvPr id="2" name="TextBox 1"/>
          <p:cNvSpPr txBox="1"/>
          <p:nvPr/>
        </p:nvSpPr>
        <p:spPr>
          <a:xfrm>
            <a:off x="4049486" y="6335486"/>
            <a:ext cx="184731" cy="400110"/>
          </a:xfrm>
          <a:prstGeom prst="rect">
            <a:avLst/>
          </a:prstGeom>
          <a:noFill/>
        </p:spPr>
        <p:txBody>
          <a:bodyPr wrap="none" rtlCol="0">
            <a:spAutoFit/>
          </a:bodyPr>
          <a:lstStyle/>
          <a:p>
            <a:pPr>
              <a:spcBef>
                <a:spcPts val="300"/>
              </a:spcBef>
              <a:spcAft>
                <a:spcPts val="600"/>
              </a:spcAft>
            </a:pPr>
            <a:endParaRPr lang="en-US" sz="2000" dirty="0" smtClean="0">
              <a:solidFill>
                <a:schemeClr val="accent2">
                  <a:lumMod val="75000"/>
                </a:schemeClr>
              </a:solidFill>
              <a:latin typeface="Salesforce Sans"/>
              <a:cs typeface="Salesforce Sans"/>
            </a:endParaRPr>
          </a:p>
        </p:txBody>
      </p:sp>
      <p:grpSp>
        <p:nvGrpSpPr>
          <p:cNvPr id="32" name="Group 4706"/>
          <p:cNvGrpSpPr>
            <a:grpSpLocks noChangeAspect="1"/>
          </p:cNvGrpSpPr>
          <p:nvPr/>
        </p:nvGrpSpPr>
        <p:grpSpPr>
          <a:xfrm>
            <a:off x="7713938" y="1916613"/>
            <a:ext cx="4214312" cy="3096000"/>
            <a:chOff x="0" y="-2"/>
            <a:chExt cx="6267788" cy="4755112"/>
          </a:xfrm>
        </p:grpSpPr>
        <p:grpSp>
          <p:nvGrpSpPr>
            <p:cNvPr id="35" name="Group 4703"/>
            <p:cNvGrpSpPr/>
            <p:nvPr/>
          </p:nvGrpSpPr>
          <p:grpSpPr>
            <a:xfrm>
              <a:off x="0" y="-2"/>
              <a:ext cx="6267788" cy="4755112"/>
              <a:chOff x="0" y="-1"/>
              <a:chExt cx="6267787" cy="4755109"/>
            </a:xfrm>
          </p:grpSpPr>
          <p:grpSp>
            <p:nvGrpSpPr>
              <p:cNvPr id="38" name="Group 4700"/>
              <p:cNvGrpSpPr/>
              <p:nvPr/>
            </p:nvGrpSpPr>
            <p:grpSpPr>
              <a:xfrm>
                <a:off x="0" y="-1"/>
                <a:ext cx="6267787" cy="4719675"/>
                <a:chOff x="0" y="-1"/>
                <a:chExt cx="6267786" cy="4719675"/>
              </a:xfrm>
            </p:grpSpPr>
            <p:sp>
              <p:nvSpPr>
                <p:cNvPr id="41" name="Shape 4696"/>
                <p:cNvSpPr/>
                <p:nvPr/>
              </p:nvSpPr>
              <p:spPr>
                <a:xfrm>
                  <a:off x="3927816" y="4101921"/>
                  <a:ext cx="396888" cy="6177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4B3013"/>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2" name="Shape 4697"/>
                <p:cNvSpPr/>
                <p:nvPr/>
              </p:nvSpPr>
              <p:spPr>
                <a:xfrm>
                  <a:off x="1998729" y="4101921"/>
                  <a:ext cx="406766" cy="617753"/>
                </a:xfrm>
                <a:custGeom>
                  <a:avLst/>
                  <a:gdLst/>
                  <a:ahLst/>
                  <a:cxnLst>
                    <a:cxn ang="0">
                      <a:pos x="wd2" y="hd2"/>
                    </a:cxn>
                    <a:cxn ang="5400000">
                      <a:pos x="wd2" y="hd2"/>
                    </a:cxn>
                    <a:cxn ang="10800000">
                      <a:pos x="wd2" y="hd2"/>
                    </a:cxn>
                    <a:cxn ang="16200000">
                      <a:pos x="wd2" y="hd2"/>
                    </a:cxn>
                  </a:cxnLst>
                  <a:rect l="0" t="0" r="r" b="b"/>
                  <a:pathLst>
                    <a:path w="21600" h="21600"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3" name="Shape 4698"/>
                <p:cNvSpPr/>
                <p:nvPr/>
              </p:nvSpPr>
              <p:spPr>
                <a:xfrm>
                  <a:off x="0" y="-1"/>
                  <a:ext cx="6267786" cy="3080282"/>
                </a:xfrm>
                <a:custGeom>
                  <a:avLst/>
                  <a:gdLst/>
                  <a:ahLst/>
                  <a:cxnLst>
                    <a:cxn ang="0">
                      <a:pos x="wd2" y="hd2"/>
                    </a:cxn>
                    <a:cxn ang="5400000">
                      <a:pos x="wd2" y="hd2"/>
                    </a:cxn>
                    <a:cxn ang="10800000">
                      <a:pos x="wd2" y="hd2"/>
                    </a:cxn>
                    <a:cxn ang="16200000">
                      <a:pos x="wd2" y="hd2"/>
                    </a:cxn>
                  </a:cxnLst>
                  <a:rect l="0" t="0" r="r" b="b"/>
                  <a:pathLst>
                    <a:path w="21282" h="21053" extrusionOk="0">
                      <a:moveTo>
                        <a:pt x="21254" y="8875"/>
                      </a:moveTo>
                      <a:cubicBezTo>
                        <a:pt x="21354" y="6977"/>
                        <a:pt x="21312" y="3803"/>
                        <a:pt x="18748" y="3149"/>
                      </a:cubicBezTo>
                      <a:cubicBezTo>
                        <a:pt x="13797" y="1885"/>
                        <a:pt x="7488" y="928"/>
                        <a:pt x="2534" y="87"/>
                      </a:cubicBezTo>
                      <a:cubicBezTo>
                        <a:pt x="1759" y="-44"/>
                        <a:pt x="-246" y="-547"/>
                        <a:pt x="24" y="3796"/>
                      </a:cubicBezTo>
                      <a:cubicBezTo>
                        <a:pt x="443" y="10515"/>
                        <a:pt x="2192" y="21053"/>
                        <a:pt x="2192" y="21053"/>
                      </a:cubicBezTo>
                      <a:lnTo>
                        <a:pt x="20152" y="21053"/>
                      </a:lnTo>
                      <a:cubicBezTo>
                        <a:pt x="20152" y="21053"/>
                        <a:pt x="21254" y="8875"/>
                        <a:pt x="21254" y="8875"/>
                      </a:cubicBezTo>
                      <a:close/>
                    </a:path>
                  </a:pathLst>
                </a:custGeom>
                <a:solidFill>
                  <a:srgbClr val="4B3013"/>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4" name="Shape 4699"/>
                <p:cNvSpPr/>
                <p:nvPr/>
              </p:nvSpPr>
              <p:spPr>
                <a:xfrm>
                  <a:off x="647671" y="3078182"/>
                  <a:ext cx="5289467" cy="1121447"/>
                </a:xfrm>
                <a:custGeom>
                  <a:avLst/>
                  <a:gdLst/>
                  <a:ahLst/>
                  <a:cxnLst>
                    <a:cxn ang="0">
                      <a:pos x="wd2" y="hd2"/>
                    </a:cxn>
                    <a:cxn ang="5400000">
                      <a:pos x="wd2" y="hd2"/>
                    </a:cxn>
                    <a:cxn ang="10800000">
                      <a:pos x="wd2" y="hd2"/>
                    </a:cxn>
                    <a:cxn ang="16200000">
                      <a:pos x="wd2" y="hd2"/>
                    </a:cxn>
                  </a:cxnLst>
                  <a:rect l="0" t="0" r="r" b="b"/>
                  <a:pathLst>
                    <a:path w="21600" h="21247" extrusionOk="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39" name="Shape 4701"/>
              <p:cNvSpPr/>
              <p:nvPr/>
            </p:nvSpPr>
            <p:spPr>
              <a:xfrm>
                <a:off x="3686452" y="4397082"/>
                <a:ext cx="814196" cy="358026"/>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0F9948"/>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dirty="0"/>
              </a:p>
            </p:txBody>
          </p:sp>
          <p:sp>
            <p:nvSpPr>
              <p:cNvPr id="40" name="Shape 4702"/>
              <p:cNvSpPr/>
              <p:nvPr/>
            </p:nvSpPr>
            <p:spPr>
              <a:xfrm>
                <a:off x="1784647" y="4397082"/>
                <a:ext cx="814347" cy="358026"/>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0F9948"/>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36" name="Shape 4704"/>
            <p:cNvSpPr/>
            <p:nvPr/>
          </p:nvSpPr>
          <p:spPr>
            <a:xfrm>
              <a:off x="3061694" y="1431709"/>
              <a:ext cx="144398" cy="642995"/>
            </a:xfrm>
            <a:prstGeom prst="rect">
              <a:avLst/>
            </a:prstGeom>
            <a:noFill/>
            <a:ln w="12700" cap="flat">
              <a:noFill/>
              <a:miter lim="400000"/>
            </a:ln>
            <a:effectLst/>
          </p:spPr>
          <p:txBody>
            <a:bodyPr wrap="none" lIns="35709" tIns="35709" rIns="35709" bIns="35709" numCol="1" anchor="ctr">
              <a:spAutoFit/>
            </a:bodyPr>
            <a:lstStyle/>
            <a:p>
              <a:pPr>
                <a:defRPr sz="3600">
                  <a:solidFill>
                    <a:srgbClr val="E0C075"/>
                  </a:solidFill>
                </a:defRPr>
              </a:pPr>
              <a:endParaRPr sz="1800"/>
            </a:p>
          </p:txBody>
        </p:sp>
        <p:sp>
          <p:nvSpPr>
            <p:cNvPr id="37" name="Shape 4705"/>
            <p:cNvSpPr/>
            <p:nvPr/>
          </p:nvSpPr>
          <p:spPr>
            <a:xfrm>
              <a:off x="3061694" y="3329773"/>
              <a:ext cx="144398" cy="504461"/>
            </a:xfrm>
            <a:prstGeom prst="rect">
              <a:avLst/>
            </a:prstGeom>
            <a:noFill/>
            <a:ln w="12700" cap="flat">
              <a:noFill/>
              <a:miter lim="400000"/>
            </a:ln>
            <a:effectLst/>
          </p:spPr>
          <p:txBody>
            <a:bodyPr wrap="none" lIns="35709" tIns="35709" rIns="35709" bIns="35709" numCol="1" anchor="ctr">
              <a:spAutoFit/>
            </a:bodyPr>
            <a:lstStyle/>
            <a:p>
              <a:pPr>
                <a:defRPr sz="2600">
                  <a:solidFill>
                    <a:srgbClr val="4B3013"/>
                  </a:solidFill>
                </a:defRPr>
              </a:pPr>
              <a:endParaRPr sz="1300"/>
            </a:p>
          </p:txBody>
        </p:sp>
      </p:grpSp>
      <p:pic>
        <p:nvPicPr>
          <p:cNvPr id="48" name="Picture 47"/>
          <p:cNvPicPr>
            <a:picLocks noChangeAspect="1"/>
          </p:cNvPicPr>
          <p:nvPr/>
        </p:nvPicPr>
        <p:blipFill>
          <a:blip r:embed="rId6"/>
          <a:stretch>
            <a:fillRect/>
          </a:stretch>
        </p:blipFill>
        <p:spPr>
          <a:xfrm>
            <a:off x="8928486" y="3974467"/>
            <a:ext cx="2094290" cy="612000"/>
          </a:xfrm>
          <a:prstGeom prst="rect">
            <a:avLst/>
          </a:prstGeom>
        </p:spPr>
      </p:pic>
      <p:pic>
        <p:nvPicPr>
          <p:cNvPr id="50" name="Picture 49"/>
          <p:cNvPicPr>
            <a:picLocks noChangeAspect="1"/>
          </p:cNvPicPr>
          <p:nvPr/>
        </p:nvPicPr>
        <p:blipFill>
          <a:blip r:embed="rId7"/>
          <a:stretch>
            <a:fillRect/>
          </a:stretch>
        </p:blipFill>
        <p:spPr>
          <a:xfrm>
            <a:off x="7774978" y="2009005"/>
            <a:ext cx="4092230" cy="1910400"/>
          </a:xfrm>
          <a:prstGeom prst="rect">
            <a:avLst/>
          </a:prstGeom>
        </p:spPr>
      </p:pic>
      <p:sp>
        <p:nvSpPr>
          <p:cNvPr id="22" name="Text Placeholder 1"/>
          <p:cNvSpPr txBox="1">
            <a:spLocks/>
          </p:cNvSpPr>
          <p:nvPr/>
        </p:nvSpPr>
        <p:spPr>
          <a:xfrm>
            <a:off x="505100" y="5443776"/>
            <a:ext cx="8552736" cy="529059"/>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spcAft>
                <a:spcPts val="0"/>
              </a:spcAft>
              <a:buNone/>
            </a:pPr>
            <a:r>
              <a:rPr lang="en-US" sz="1400" dirty="0">
                <a:solidFill>
                  <a:schemeClr val="bg1"/>
                </a:solidFill>
                <a:latin typeface="+mn-lt"/>
                <a:ea typeface="+mn-ea"/>
                <a:cs typeface="+mn-cs"/>
              </a:rPr>
              <a:t>lucianostraga@icloud.com</a:t>
            </a:r>
          </a:p>
          <a:p>
            <a:pPr>
              <a:spcBef>
                <a:spcPts val="0"/>
              </a:spcBef>
              <a:spcAft>
                <a:spcPts val="0"/>
              </a:spcAft>
              <a:buNone/>
            </a:pPr>
            <a:r>
              <a:rPr lang="en-US" sz="1400" dirty="0">
                <a:solidFill>
                  <a:schemeClr val="bg1"/>
                </a:solidFill>
                <a:latin typeface="+mn-lt"/>
                <a:ea typeface="+mn-ea"/>
                <a:cs typeface="+mn-cs"/>
              </a:rPr>
              <a:t>@stragaluciano</a:t>
            </a:r>
          </a:p>
          <a:p>
            <a:endParaRPr lang="en-US" dirty="0" smtClean="0"/>
          </a:p>
          <a:p>
            <a:endParaRPr lang="en-US" dirty="0"/>
          </a:p>
        </p:txBody>
      </p:sp>
    </p:spTree>
    <p:extLst>
      <p:ext uri="{BB962C8B-B14F-4D97-AF65-F5344CB8AC3E}">
        <p14:creationId xmlns:p14="http://schemas.microsoft.com/office/powerpoint/2010/main" val="37828170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4777" y="206062"/>
            <a:ext cx="11045952" cy="641495"/>
          </a:xfrm>
        </p:spPr>
        <p:txBody>
          <a:bodyPr/>
          <a:lstStyle/>
          <a:p>
            <a:r>
              <a:rPr lang="en-US" dirty="0" smtClean="0"/>
              <a:t>Session Agenda</a:t>
            </a:r>
            <a:endParaRPr lang="en-US" dirty="0"/>
          </a:p>
        </p:txBody>
      </p:sp>
      <p:sp>
        <p:nvSpPr>
          <p:cNvPr id="7" name="Content Placeholder 6"/>
          <p:cNvSpPr>
            <a:spLocks noGrp="1"/>
          </p:cNvSpPr>
          <p:nvPr>
            <p:ph sz="quarter" idx="10"/>
          </p:nvPr>
        </p:nvSpPr>
        <p:spPr>
          <a:xfrm>
            <a:off x="1405123" y="948610"/>
            <a:ext cx="10938249" cy="4258489"/>
          </a:xfrm>
        </p:spPr>
        <p:txBody>
          <a:bodyPr/>
          <a:lstStyle/>
          <a:p>
            <a:pPr>
              <a:lnSpc>
                <a:spcPct val="200000"/>
              </a:lnSpc>
              <a:spcBef>
                <a:spcPts val="2000"/>
              </a:spcBef>
              <a:buNone/>
            </a:pPr>
            <a:r>
              <a:rPr lang="en-US" sz="2400" dirty="0" smtClean="0"/>
              <a:t>Topic Presentation - </a:t>
            </a:r>
            <a:r>
              <a:rPr lang="en-US" sz="2400" dirty="0" smtClean="0">
                <a:solidFill>
                  <a:schemeClr val="accent1"/>
                </a:solidFill>
              </a:rPr>
              <a:t>Scenario Explained</a:t>
            </a:r>
            <a:r>
              <a:rPr lang="en-US" dirty="0">
                <a:solidFill>
                  <a:schemeClr val="accent1"/>
                </a:solidFill>
              </a:rPr>
              <a:t/>
            </a:r>
            <a:br>
              <a:rPr lang="en-US" dirty="0">
                <a:solidFill>
                  <a:schemeClr val="accent1"/>
                </a:solidFill>
              </a:rPr>
            </a:br>
            <a:r>
              <a:rPr lang="en-US" sz="2400" dirty="0" smtClean="0"/>
              <a:t>Heroku Redis - Redis </a:t>
            </a:r>
            <a:r>
              <a:rPr lang="en-US" sz="2400" smtClean="0"/>
              <a:t>Databases Capabilities</a:t>
            </a:r>
            <a:r>
              <a:rPr lang="en-US" dirty="0"/>
              <a:t/>
            </a:r>
            <a:br>
              <a:rPr lang="en-US" dirty="0"/>
            </a:br>
            <a:r>
              <a:rPr lang="en-US" sz="2400" dirty="0" smtClean="0"/>
              <a:t>Salesforce Connect – External Sources – External Objects</a:t>
            </a:r>
            <a:r>
              <a:rPr lang="en-US" sz="1600" dirty="0">
                <a:solidFill>
                  <a:schemeClr val="accent1"/>
                </a:solidFill>
              </a:rPr>
              <a:t/>
            </a:r>
            <a:br>
              <a:rPr lang="en-US" sz="1600" dirty="0">
                <a:solidFill>
                  <a:schemeClr val="accent1"/>
                </a:solidFill>
              </a:rPr>
            </a:br>
            <a:r>
              <a:rPr lang="en-US" sz="2400" dirty="0" smtClean="0"/>
              <a:t>Apex Connector Framework - </a:t>
            </a:r>
            <a:r>
              <a:rPr lang="en-US" sz="2400" dirty="0" smtClean="0">
                <a:solidFill>
                  <a:schemeClr val="accent1"/>
                </a:solidFill>
              </a:rPr>
              <a:t>Demo</a:t>
            </a:r>
            <a:r>
              <a:rPr lang="en-US" dirty="0"/>
              <a:t/>
            </a:r>
            <a:br>
              <a:rPr lang="en-US" dirty="0"/>
            </a:br>
            <a:r>
              <a:rPr lang="en-US" sz="2400" dirty="0" smtClean="0"/>
              <a:t>New Objects Relationships for External Objects - </a:t>
            </a:r>
            <a:r>
              <a:rPr lang="en-US" sz="2400" dirty="0" smtClean="0">
                <a:solidFill>
                  <a:schemeClr val="accent1"/>
                </a:solidFill>
              </a:rPr>
              <a:t>Demo</a:t>
            </a:r>
            <a:r>
              <a:rPr lang="en-US" dirty="0"/>
              <a:t/>
            </a:r>
            <a:br>
              <a:rPr lang="en-US" dirty="0"/>
            </a:br>
            <a:r>
              <a:rPr lang="en-US" sz="2400" dirty="0" smtClean="0"/>
              <a:t>Extra Considerations &amp; Resources</a:t>
            </a:r>
            <a:br>
              <a:rPr lang="en-US" sz="2400" dirty="0" smtClean="0"/>
            </a:br>
            <a:r>
              <a:rPr lang="en-US" sz="2400" dirty="0" smtClean="0"/>
              <a:t>Q&amp;A</a:t>
            </a:r>
            <a:r>
              <a:rPr lang="en-US" sz="2400" dirty="0"/>
              <a:t/>
            </a:r>
            <a:br>
              <a:rPr lang="en-US" sz="2400" dirty="0"/>
            </a:br>
            <a:endParaRPr lang="en-US" sz="1800" dirty="0">
              <a:solidFill>
                <a:schemeClr val="accent1"/>
              </a:solidFill>
            </a:endParaRPr>
          </a:p>
          <a:p>
            <a:endParaRPr lang="en-US" sz="1800" dirty="0">
              <a:solidFill>
                <a:schemeClr val="accent1"/>
              </a:solidFill>
            </a:endParaRPr>
          </a:p>
        </p:txBody>
      </p:sp>
      <p:sp>
        <p:nvSpPr>
          <p:cNvPr id="4" name="Oval 3"/>
          <p:cNvSpPr/>
          <p:nvPr/>
        </p:nvSpPr>
        <p:spPr>
          <a:xfrm>
            <a:off x="571500" y="1200542"/>
            <a:ext cx="443753" cy="443753"/>
          </a:xfrm>
          <a:prstGeom prst="ellipse">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288" rIns="0" bIns="0" numCol="1" spcCol="0" rtlCol="0" fromWordArt="0" anchor="t" anchorCtr="0" forceAA="0" compatLnSpc="1">
            <a:prstTxWarp prst="textNoShape">
              <a:avLst/>
            </a:prstTxWarp>
            <a:noAutofit/>
          </a:bodyPr>
          <a:lstStyle/>
          <a:p>
            <a:pPr algn="ctr"/>
            <a:r>
              <a:rPr lang="en-US" dirty="0">
                <a:latin typeface="Salesforce Sans"/>
                <a:cs typeface="Salesforce Sans"/>
              </a:rPr>
              <a:t>1</a:t>
            </a:r>
          </a:p>
        </p:txBody>
      </p:sp>
      <p:sp>
        <p:nvSpPr>
          <p:cNvPr id="9" name="Oval 8"/>
          <p:cNvSpPr/>
          <p:nvPr/>
        </p:nvSpPr>
        <p:spPr>
          <a:xfrm>
            <a:off x="571500" y="1929977"/>
            <a:ext cx="443753" cy="443753"/>
          </a:xfrm>
          <a:prstGeom prst="ellipse">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288" rIns="0" bIns="0" numCol="1" spcCol="0" rtlCol="0" fromWordArt="0" anchor="t" anchorCtr="0" forceAA="0" compatLnSpc="1">
            <a:prstTxWarp prst="textNoShape">
              <a:avLst/>
            </a:prstTxWarp>
            <a:noAutofit/>
          </a:bodyPr>
          <a:lstStyle/>
          <a:p>
            <a:pPr algn="ctr"/>
            <a:r>
              <a:rPr lang="en-US" dirty="0">
                <a:latin typeface="Salesforce Sans"/>
                <a:cs typeface="Salesforce Sans"/>
              </a:rPr>
              <a:t>2</a:t>
            </a:r>
          </a:p>
        </p:txBody>
      </p:sp>
      <p:sp>
        <p:nvSpPr>
          <p:cNvPr id="11" name="Oval 10"/>
          <p:cNvSpPr/>
          <p:nvPr/>
        </p:nvSpPr>
        <p:spPr>
          <a:xfrm>
            <a:off x="571500" y="2659412"/>
            <a:ext cx="443753" cy="443753"/>
          </a:xfrm>
          <a:prstGeom prst="ellipse">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288" rIns="0" bIns="0" numCol="1" spcCol="0" rtlCol="0" fromWordArt="0" anchor="t" anchorCtr="0" forceAA="0" compatLnSpc="1">
            <a:prstTxWarp prst="textNoShape">
              <a:avLst/>
            </a:prstTxWarp>
            <a:noAutofit/>
          </a:bodyPr>
          <a:lstStyle/>
          <a:p>
            <a:pPr algn="ctr"/>
            <a:r>
              <a:rPr lang="en-US" dirty="0">
                <a:latin typeface="Salesforce Sans"/>
                <a:cs typeface="Salesforce Sans"/>
              </a:rPr>
              <a:t>3</a:t>
            </a:r>
          </a:p>
        </p:txBody>
      </p:sp>
      <p:sp>
        <p:nvSpPr>
          <p:cNvPr id="12" name="Oval 11"/>
          <p:cNvSpPr/>
          <p:nvPr/>
        </p:nvSpPr>
        <p:spPr>
          <a:xfrm>
            <a:off x="564777" y="3388847"/>
            <a:ext cx="443753" cy="443753"/>
          </a:xfrm>
          <a:prstGeom prst="ellipse">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288" rIns="0" bIns="0" numCol="1" spcCol="0" rtlCol="0" fromWordArt="0" anchor="t" anchorCtr="0" forceAA="0" compatLnSpc="1">
            <a:prstTxWarp prst="textNoShape">
              <a:avLst/>
            </a:prstTxWarp>
            <a:noAutofit/>
          </a:bodyPr>
          <a:lstStyle/>
          <a:p>
            <a:pPr algn="ctr"/>
            <a:r>
              <a:rPr lang="en-US" dirty="0">
                <a:latin typeface="Salesforce Sans"/>
                <a:cs typeface="Salesforce Sans"/>
              </a:rPr>
              <a:t>4</a:t>
            </a:r>
          </a:p>
        </p:txBody>
      </p:sp>
      <p:sp>
        <p:nvSpPr>
          <p:cNvPr id="13" name="Oval 12"/>
          <p:cNvSpPr/>
          <p:nvPr/>
        </p:nvSpPr>
        <p:spPr>
          <a:xfrm>
            <a:off x="571500" y="4118282"/>
            <a:ext cx="443753" cy="443753"/>
          </a:xfrm>
          <a:prstGeom prst="ellipse">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288" rIns="0" bIns="0" numCol="1" spcCol="0" rtlCol="0" fromWordArt="0" anchor="t" anchorCtr="0" forceAA="0" compatLnSpc="1">
            <a:prstTxWarp prst="textNoShape">
              <a:avLst/>
            </a:prstTxWarp>
            <a:noAutofit/>
          </a:bodyPr>
          <a:lstStyle/>
          <a:p>
            <a:pPr algn="ctr"/>
            <a:r>
              <a:rPr lang="en-US" dirty="0">
                <a:latin typeface="Salesforce Sans"/>
                <a:cs typeface="Salesforce Sans"/>
              </a:rPr>
              <a:t>5</a:t>
            </a:r>
          </a:p>
        </p:txBody>
      </p:sp>
      <p:sp>
        <p:nvSpPr>
          <p:cNvPr id="14" name="Oval 13"/>
          <p:cNvSpPr/>
          <p:nvPr/>
        </p:nvSpPr>
        <p:spPr>
          <a:xfrm>
            <a:off x="571500" y="4850901"/>
            <a:ext cx="443753" cy="443753"/>
          </a:xfrm>
          <a:prstGeom prst="ellipse">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288" rIns="0" bIns="0" numCol="1" spcCol="0" rtlCol="0" fromWordArt="0" anchor="t" anchorCtr="0" forceAA="0" compatLnSpc="1">
            <a:prstTxWarp prst="textNoShape">
              <a:avLst/>
            </a:prstTxWarp>
            <a:noAutofit/>
          </a:bodyPr>
          <a:lstStyle/>
          <a:p>
            <a:pPr algn="ctr"/>
            <a:r>
              <a:rPr lang="en-US" dirty="0">
                <a:latin typeface="Salesforce Sans"/>
                <a:cs typeface="Salesforce Sans"/>
              </a:rPr>
              <a:t>6</a:t>
            </a:r>
          </a:p>
        </p:txBody>
      </p:sp>
      <p:sp>
        <p:nvSpPr>
          <p:cNvPr id="15" name="Oval 14"/>
          <p:cNvSpPr/>
          <p:nvPr/>
        </p:nvSpPr>
        <p:spPr>
          <a:xfrm>
            <a:off x="571500" y="5577152"/>
            <a:ext cx="443753" cy="443753"/>
          </a:xfrm>
          <a:prstGeom prst="ellipse">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288" rIns="0" bIns="0" numCol="1" spcCol="0" rtlCol="0" fromWordArt="0" anchor="t" anchorCtr="0" forceAA="0" compatLnSpc="1">
            <a:prstTxWarp prst="textNoShape">
              <a:avLst/>
            </a:prstTxWarp>
            <a:noAutofit/>
          </a:bodyPr>
          <a:lstStyle/>
          <a:p>
            <a:pPr algn="ctr"/>
            <a:r>
              <a:rPr lang="en-US" dirty="0">
                <a:latin typeface="Salesforce Sans"/>
                <a:cs typeface="Salesforce Sans"/>
              </a:rPr>
              <a:t>7</a:t>
            </a:r>
          </a:p>
        </p:txBody>
      </p:sp>
    </p:spTree>
    <p:extLst>
      <p:ext uri="{BB962C8B-B14F-4D97-AF65-F5344CB8AC3E}">
        <p14:creationId xmlns:p14="http://schemas.microsoft.com/office/powerpoint/2010/main" val="40658446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Topic Presentation</a:t>
            </a:r>
            <a:endParaRPr lang="en-US" dirty="0"/>
          </a:p>
        </p:txBody>
      </p:sp>
      <p:sp>
        <p:nvSpPr>
          <p:cNvPr id="4" name="Subtitle 3"/>
          <p:cNvSpPr>
            <a:spLocks noGrp="1"/>
          </p:cNvSpPr>
          <p:nvPr>
            <p:ph type="subTitle" idx="11"/>
          </p:nvPr>
        </p:nvSpPr>
        <p:spPr/>
        <p:txBody>
          <a:bodyPr/>
          <a:lstStyle/>
          <a:p>
            <a:r>
              <a:rPr lang="en-US" dirty="0" smtClean="0"/>
              <a:t>Concepts and Use Case Scenario</a:t>
            </a:r>
            <a:endParaRPr lang="en-US" dirty="0"/>
          </a:p>
        </p:txBody>
      </p:sp>
    </p:spTree>
    <p:extLst>
      <p:ext uri="{BB962C8B-B14F-4D97-AF65-F5344CB8AC3E}">
        <p14:creationId xmlns:p14="http://schemas.microsoft.com/office/powerpoint/2010/main" val="168125032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1095" y="675825"/>
            <a:ext cx="11569700" cy="2806700"/>
          </a:xfrm>
          <a:prstGeom prst="rect">
            <a:avLst/>
          </a:prstGeom>
        </p:spPr>
      </p:pic>
      <p:sp>
        <p:nvSpPr>
          <p:cNvPr id="7" name="Title 7"/>
          <p:cNvSpPr txBox="1">
            <a:spLocks/>
          </p:cNvSpPr>
          <p:nvPr/>
        </p:nvSpPr>
        <p:spPr>
          <a:xfrm>
            <a:off x="5088149" y="3482525"/>
            <a:ext cx="7100676" cy="711829"/>
          </a:xfrm>
          <a:prstGeom prst="rect">
            <a:avLst/>
          </a:prstGeom>
          <a:effectLst/>
        </p:spPr>
        <p:txBody>
          <a:bodyPr vert="horz" lIns="0" tIns="0" rIns="0" bIns="0" rtlCol="0" anchor="b">
            <a:noAutofit/>
          </a:bodyPr>
          <a:lstStyle>
            <a:lvl1pPr marL="0" algn="l" defTabSz="914400" rtl="0" eaLnBrk="1" latinLnBrk="0" hangingPunct="1">
              <a:lnSpc>
                <a:spcPct val="100000"/>
              </a:lnSpc>
              <a:spcBef>
                <a:spcPct val="0"/>
              </a:spcBef>
              <a:buNone/>
              <a:defRPr lang="en-US" sz="3200" b="0" kern="1200" spc="0" baseline="0" dirty="0">
                <a:solidFill>
                  <a:schemeClr val="accent1"/>
                </a:solidFill>
                <a:latin typeface="Salesforce Sans"/>
                <a:ea typeface="+mj-ea"/>
                <a:cs typeface="+mj-cs"/>
              </a:defRPr>
            </a:lvl1pPr>
          </a:lstStyle>
          <a:p>
            <a:r>
              <a:rPr lang="en-US" sz="4000" dirty="0"/>
              <a:t>a</a:t>
            </a:r>
            <a:r>
              <a:rPr lang="en-US" sz="4000" dirty="0" smtClean="0"/>
              <a:t>nd keep it </a:t>
            </a:r>
            <a:r>
              <a:rPr lang="en-US" sz="4000" b="1" dirty="0" smtClean="0"/>
              <a:t>INTEGRATED</a:t>
            </a:r>
            <a:r>
              <a:rPr lang="en-US" sz="4000" dirty="0" smtClean="0"/>
              <a:t>!</a:t>
            </a:r>
            <a:endParaRPr lang="en-US" sz="4000" dirty="0"/>
          </a:p>
        </p:txBody>
      </p:sp>
    </p:spTree>
    <p:extLst>
      <p:ext uri="{BB962C8B-B14F-4D97-AF65-F5344CB8AC3E}">
        <p14:creationId xmlns:p14="http://schemas.microsoft.com/office/powerpoint/2010/main" val="96169064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Wayfinder Slide Level.png"/>
          <p:cNvPicPr>
            <a:picLocks noChangeAspect="1"/>
          </p:cNvPicPr>
          <p:nvPr/>
        </p:nvPicPr>
        <p:blipFill rotWithShape="1">
          <a:blip r:embed="rId2" cstate="email">
            <a:extLst>
              <a:ext uri="{28A0092B-C50C-407E-A947-70E740481C1C}">
                <a14:useLocalDpi xmlns:a14="http://schemas.microsoft.com/office/drawing/2010/main"/>
              </a:ext>
            </a:extLst>
          </a:blip>
          <a:srcRect t="-3090"/>
          <a:stretch/>
        </p:blipFill>
        <p:spPr>
          <a:xfrm>
            <a:off x="-18677" y="3062525"/>
            <a:ext cx="12207502" cy="3814150"/>
          </a:xfrm>
          <a:prstGeom prst="rect">
            <a:avLst/>
          </a:prstGeom>
        </p:spPr>
      </p:pic>
      <p:sp>
        <p:nvSpPr>
          <p:cNvPr id="16" name="Text Placeholder 16"/>
          <p:cNvSpPr>
            <a:spLocks noGrp="1"/>
          </p:cNvSpPr>
          <p:nvPr>
            <p:ph type="body" sz="quarter" idx="13"/>
          </p:nvPr>
        </p:nvSpPr>
        <p:spPr>
          <a:xfrm>
            <a:off x="410610" y="1606475"/>
            <a:ext cx="2514600" cy="503779"/>
          </a:xfrm>
        </p:spPr>
        <p:txBody>
          <a:bodyPr/>
          <a:lstStyle/>
          <a:p>
            <a:r>
              <a:rPr lang="en-US" dirty="0" smtClean="0"/>
              <a:t>Web </a:t>
            </a:r>
            <a:r>
              <a:rPr lang="en-US" smtClean="0"/>
              <a:t>App - Redis </a:t>
            </a:r>
            <a:r>
              <a:rPr lang="en-US" dirty="0" smtClean="0"/>
              <a:t>DB</a:t>
            </a:r>
            <a:endParaRPr lang="en-US" dirty="0"/>
          </a:p>
        </p:txBody>
      </p:sp>
      <p:sp>
        <p:nvSpPr>
          <p:cNvPr id="19" name="Text Placeholder 22"/>
          <p:cNvSpPr>
            <a:spLocks noGrp="1"/>
          </p:cNvSpPr>
          <p:nvPr>
            <p:ph type="body" sz="quarter" idx="21"/>
          </p:nvPr>
        </p:nvSpPr>
        <p:spPr>
          <a:xfrm>
            <a:off x="3381298" y="1397823"/>
            <a:ext cx="2514600" cy="744636"/>
          </a:xfrm>
        </p:spPr>
        <p:txBody>
          <a:bodyPr/>
          <a:lstStyle/>
          <a:p>
            <a:r>
              <a:rPr lang="en-US" dirty="0" smtClean="0"/>
              <a:t>External REST API</a:t>
            </a:r>
            <a:endParaRPr lang="en-US" dirty="0"/>
          </a:p>
        </p:txBody>
      </p:sp>
      <p:sp>
        <p:nvSpPr>
          <p:cNvPr id="20" name="Text Placeholder 23"/>
          <p:cNvSpPr>
            <a:spLocks noGrp="1"/>
          </p:cNvSpPr>
          <p:nvPr>
            <p:ph type="body" sz="quarter" idx="22"/>
          </p:nvPr>
        </p:nvSpPr>
        <p:spPr>
          <a:xfrm>
            <a:off x="6413357" y="1381028"/>
            <a:ext cx="2514600" cy="744636"/>
          </a:xfrm>
        </p:spPr>
        <p:txBody>
          <a:bodyPr/>
          <a:lstStyle/>
          <a:p>
            <a:r>
              <a:rPr lang="en-US" dirty="0" smtClean="0"/>
              <a:t>Salesforce Connect</a:t>
            </a:r>
            <a:endParaRPr lang="en-US" dirty="0"/>
          </a:p>
        </p:txBody>
      </p:sp>
      <p:sp>
        <p:nvSpPr>
          <p:cNvPr id="21" name="Text Placeholder 24"/>
          <p:cNvSpPr>
            <a:spLocks noGrp="1"/>
          </p:cNvSpPr>
          <p:nvPr>
            <p:ph type="body" sz="quarter" idx="23"/>
          </p:nvPr>
        </p:nvSpPr>
        <p:spPr>
          <a:xfrm>
            <a:off x="9325305" y="1357719"/>
            <a:ext cx="2514600" cy="744636"/>
          </a:xfrm>
        </p:spPr>
        <p:txBody>
          <a:bodyPr/>
          <a:lstStyle/>
          <a:p>
            <a:r>
              <a:rPr lang="en-US" dirty="0" smtClean="0"/>
              <a:t>Salesforce Org</a:t>
            </a:r>
            <a:endParaRPr lang="en-US" dirty="0"/>
          </a:p>
        </p:txBody>
      </p:sp>
      <p:grpSp>
        <p:nvGrpSpPr>
          <p:cNvPr id="37" name="Group 36"/>
          <p:cNvGrpSpPr>
            <a:grpSpLocks noChangeAspect="1"/>
          </p:cNvGrpSpPr>
          <p:nvPr/>
        </p:nvGrpSpPr>
        <p:grpSpPr>
          <a:xfrm rot="10800000">
            <a:off x="471984" y="2470961"/>
            <a:ext cx="2397129" cy="2700000"/>
            <a:chOff x="5418943" y="1971207"/>
            <a:chExt cx="1678900" cy="1891032"/>
          </a:xfrm>
        </p:grpSpPr>
        <p:sp>
          <p:nvSpPr>
            <p:cNvPr id="38" name="Shape 4739"/>
            <p:cNvSpPr/>
            <p:nvPr/>
          </p:nvSpPr>
          <p:spPr>
            <a:xfrm rot="10800000" flipH="1">
              <a:off x="5822498" y="3351317"/>
              <a:ext cx="868096" cy="5109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2"/>
            </a:solidFill>
            <a:ln w="12700" cap="flat">
              <a:noFill/>
              <a:miter lim="400000"/>
            </a:ln>
            <a:effectLst/>
          </p:spPr>
          <p:txBody>
            <a:bodyPr wrap="square" lIns="38090" tIns="38090" rIns="38090" bIns="38090" numCol="1" anchor="ctr">
              <a:noAutofit/>
            </a:bodyPr>
            <a:lstStyle/>
            <a:p>
              <a:pPr>
                <a:spcBef>
                  <a:spcPts val="0"/>
                </a:spcBef>
                <a:defRPr sz="2600"/>
              </a:pPr>
              <a:endParaRPr sz="1300">
                <a:solidFill>
                  <a:schemeClr val="bg1"/>
                </a:solidFill>
              </a:endParaRPr>
            </a:p>
          </p:txBody>
        </p:sp>
        <p:sp>
          <p:nvSpPr>
            <p:cNvPr id="39" name="Oval 38"/>
            <p:cNvSpPr/>
            <p:nvPr/>
          </p:nvSpPr>
          <p:spPr>
            <a:xfrm>
              <a:off x="5418943" y="1971207"/>
              <a:ext cx="1678900" cy="1678900"/>
            </a:xfrm>
            <a:prstGeom prst="ellipse">
              <a:avLst/>
            </a:prstGeom>
            <a:solidFill>
              <a:schemeClr val="bg1"/>
            </a:solidFill>
            <a:ln w="63500" cap="flat">
              <a:solidFill>
                <a:schemeClr val="bg2"/>
              </a:solidFill>
              <a:prstDash val="solid"/>
              <a:miter lim="400000"/>
            </a:ln>
            <a:effectLst/>
          </p:spPr>
          <p:txBody>
            <a:bodyPr wrap="square" lIns="38090" tIns="38090" rIns="38090" bIns="38090" numCol="1" anchor="ctr">
              <a:noAutofit/>
            </a:bodyPr>
            <a:lstStyle/>
            <a:p>
              <a:pPr algn="ctr">
                <a:lnSpc>
                  <a:spcPts val="1200"/>
                </a:lnSpc>
              </a:pPr>
              <a:r>
                <a:rPr lang="en-US" dirty="0">
                  <a:solidFill>
                    <a:schemeClr val="bg1"/>
                  </a:solidFill>
                </a:rPr>
                <a:t>Text</a:t>
              </a:r>
            </a:p>
          </p:txBody>
        </p:sp>
      </p:grpSp>
      <p:grpSp>
        <p:nvGrpSpPr>
          <p:cNvPr id="40" name="Group 39"/>
          <p:cNvGrpSpPr>
            <a:grpSpLocks noChangeAspect="1"/>
          </p:cNvGrpSpPr>
          <p:nvPr/>
        </p:nvGrpSpPr>
        <p:grpSpPr>
          <a:xfrm rot="10800000">
            <a:off x="3440034" y="2463983"/>
            <a:ext cx="2397129" cy="2700000"/>
            <a:chOff x="5418943" y="1971207"/>
            <a:chExt cx="1678900" cy="1891032"/>
          </a:xfrm>
        </p:grpSpPr>
        <p:sp>
          <p:nvSpPr>
            <p:cNvPr id="41" name="Shape 4739"/>
            <p:cNvSpPr/>
            <p:nvPr/>
          </p:nvSpPr>
          <p:spPr>
            <a:xfrm rot="10800000" flipH="1">
              <a:off x="5822498" y="3351317"/>
              <a:ext cx="868096" cy="5109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2"/>
            </a:solidFill>
            <a:ln w="12700" cap="flat">
              <a:noFill/>
              <a:miter lim="400000"/>
            </a:ln>
            <a:effectLst/>
          </p:spPr>
          <p:txBody>
            <a:bodyPr wrap="square" lIns="38090" tIns="38090" rIns="38090" bIns="38090" numCol="1" anchor="ctr">
              <a:noAutofit/>
            </a:bodyPr>
            <a:lstStyle/>
            <a:p>
              <a:pPr>
                <a:spcBef>
                  <a:spcPts val="0"/>
                </a:spcBef>
                <a:defRPr sz="2600"/>
              </a:pPr>
              <a:endParaRPr sz="1300">
                <a:solidFill>
                  <a:schemeClr val="bg1"/>
                </a:solidFill>
              </a:endParaRPr>
            </a:p>
          </p:txBody>
        </p:sp>
        <p:sp>
          <p:nvSpPr>
            <p:cNvPr id="42" name="Oval 41"/>
            <p:cNvSpPr/>
            <p:nvPr/>
          </p:nvSpPr>
          <p:spPr>
            <a:xfrm>
              <a:off x="5418943" y="1971207"/>
              <a:ext cx="1678900" cy="1678900"/>
            </a:xfrm>
            <a:prstGeom prst="ellipse">
              <a:avLst/>
            </a:prstGeom>
            <a:solidFill>
              <a:schemeClr val="bg1"/>
            </a:solidFill>
            <a:ln w="63500" cap="flat">
              <a:solidFill>
                <a:schemeClr val="bg2"/>
              </a:solidFill>
              <a:prstDash val="solid"/>
              <a:miter lim="400000"/>
            </a:ln>
            <a:effectLst/>
          </p:spPr>
          <p:txBody>
            <a:bodyPr wrap="square" lIns="38090" tIns="38090" rIns="38090" bIns="38090" numCol="1" anchor="ctr">
              <a:noAutofit/>
            </a:bodyPr>
            <a:lstStyle/>
            <a:p>
              <a:pPr algn="ctr">
                <a:lnSpc>
                  <a:spcPts val="1200"/>
                </a:lnSpc>
              </a:pPr>
              <a:r>
                <a:rPr lang="en-US" dirty="0">
                  <a:solidFill>
                    <a:schemeClr val="bg1"/>
                  </a:solidFill>
                </a:rPr>
                <a:t>Text</a:t>
              </a:r>
            </a:p>
          </p:txBody>
        </p:sp>
      </p:grpSp>
      <p:grpSp>
        <p:nvGrpSpPr>
          <p:cNvPr id="43" name="Group 42"/>
          <p:cNvGrpSpPr>
            <a:grpSpLocks noChangeAspect="1"/>
          </p:cNvGrpSpPr>
          <p:nvPr/>
        </p:nvGrpSpPr>
        <p:grpSpPr>
          <a:xfrm rot="10800000">
            <a:off x="6413357" y="2470961"/>
            <a:ext cx="2397129" cy="2700000"/>
            <a:chOff x="5418943" y="1971207"/>
            <a:chExt cx="1678900" cy="1891032"/>
          </a:xfrm>
        </p:grpSpPr>
        <p:sp>
          <p:nvSpPr>
            <p:cNvPr id="44" name="Shape 4739"/>
            <p:cNvSpPr/>
            <p:nvPr/>
          </p:nvSpPr>
          <p:spPr>
            <a:xfrm rot="10800000" flipH="1">
              <a:off x="5822498" y="3351317"/>
              <a:ext cx="868096" cy="5109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2"/>
            </a:solidFill>
            <a:ln w="12700" cap="flat">
              <a:noFill/>
              <a:miter lim="400000"/>
            </a:ln>
            <a:effectLst/>
          </p:spPr>
          <p:txBody>
            <a:bodyPr wrap="square" lIns="38090" tIns="38090" rIns="38090" bIns="38090" numCol="1" anchor="ctr">
              <a:noAutofit/>
            </a:bodyPr>
            <a:lstStyle/>
            <a:p>
              <a:pPr>
                <a:spcBef>
                  <a:spcPts val="0"/>
                </a:spcBef>
                <a:defRPr sz="2600"/>
              </a:pPr>
              <a:endParaRPr sz="1300">
                <a:solidFill>
                  <a:schemeClr val="bg1"/>
                </a:solidFill>
              </a:endParaRPr>
            </a:p>
          </p:txBody>
        </p:sp>
        <p:sp>
          <p:nvSpPr>
            <p:cNvPr id="45" name="Oval 44"/>
            <p:cNvSpPr/>
            <p:nvPr/>
          </p:nvSpPr>
          <p:spPr>
            <a:xfrm>
              <a:off x="5418943" y="1971207"/>
              <a:ext cx="1678900" cy="1678900"/>
            </a:xfrm>
            <a:prstGeom prst="ellipse">
              <a:avLst/>
            </a:prstGeom>
            <a:solidFill>
              <a:schemeClr val="bg1"/>
            </a:solidFill>
            <a:ln w="63500" cap="flat">
              <a:solidFill>
                <a:schemeClr val="bg2"/>
              </a:solidFill>
              <a:prstDash val="solid"/>
              <a:miter lim="400000"/>
            </a:ln>
            <a:effectLst/>
          </p:spPr>
          <p:txBody>
            <a:bodyPr wrap="square" lIns="38090" tIns="38090" rIns="38090" bIns="38090" numCol="1" anchor="ctr">
              <a:noAutofit/>
            </a:bodyPr>
            <a:lstStyle/>
            <a:p>
              <a:pPr algn="ctr">
                <a:lnSpc>
                  <a:spcPts val="1200"/>
                </a:lnSpc>
              </a:pPr>
              <a:r>
                <a:rPr lang="en-US" dirty="0">
                  <a:solidFill>
                    <a:schemeClr val="bg1"/>
                  </a:solidFill>
                </a:rPr>
                <a:t>Text</a:t>
              </a:r>
            </a:p>
          </p:txBody>
        </p:sp>
      </p:grpSp>
      <p:grpSp>
        <p:nvGrpSpPr>
          <p:cNvPr id="46" name="Group 45"/>
          <p:cNvGrpSpPr>
            <a:grpSpLocks noChangeAspect="1"/>
          </p:cNvGrpSpPr>
          <p:nvPr/>
        </p:nvGrpSpPr>
        <p:grpSpPr>
          <a:xfrm rot="10800000">
            <a:off x="9386680" y="2470961"/>
            <a:ext cx="2397129" cy="2700000"/>
            <a:chOff x="5418943" y="1971207"/>
            <a:chExt cx="1678900" cy="1891032"/>
          </a:xfrm>
        </p:grpSpPr>
        <p:sp>
          <p:nvSpPr>
            <p:cNvPr id="47" name="Shape 4739"/>
            <p:cNvSpPr/>
            <p:nvPr/>
          </p:nvSpPr>
          <p:spPr>
            <a:xfrm rot="10800000" flipH="1">
              <a:off x="5822498" y="3351317"/>
              <a:ext cx="868096" cy="5109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bg2"/>
            </a:solidFill>
            <a:ln w="12700" cap="flat">
              <a:noFill/>
              <a:miter lim="400000"/>
            </a:ln>
            <a:effectLst/>
          </p:spPr>
          <p:txBody>
            <a:bodyPr wrap="square" lIns="38090" tIns="38090" rIns="38090" bIns="38090" numCol="1" anchor="ctr">
              <a:noAutofit/>
            </a:bodyPr>
            <a:lstStyle/>
            <a:p>
              <a:pPr>
                <a:spcBef>
                  <a:spcPts val="0"/>
                </a:spcBef>
                <a:defRPr sz="2600"/>
              </a:pPr>
              <a:endParaRPr sz="1300">
                <a:solidFill>
                  <a:schemeClr val="bg1"/>
                </a:solidFill>
              </a:endParaRPr>
            </a:p>
          </p:txBody>
        </p:sp>
        <p:sp>
          <p:nvSpPr>
            <p:cNvPr id="48" name="Oval 47"/>
            <p:cNvSpPr/>
            <p:nvPr/>
          </p:nvSpPr>
          <p:spPr>
            <a:xfrm>
              <a:off x="5418943" y="1971207"/>
              <a:ext cx="1678900" cy="1678900"/>
            </a:xfrm>
            <a:prstGeom prst="ellipse">
              <a:avLst/>
            </a:prstGeom>
            <a:solidFill>
              <a:schemeClr val="bg1"/>
            </a:solidFill>
            <a:ln w="63500" cap="flat">
              <a:solidFill>
                <a:schemeClr val="bg2"/>
              </a:solidFill>
              <a:prstDash val="solid"/>
              <a:miter lim="400000"/>
            </a:ln>
            <a:effectLst/>
          </p:spPr>
          <p:txBody>
            <a:bodyPr wrap="square" lIns="38090" tIns="38090" rIns="38090" bIns="38090" numCol="1" anchor="ctr">
              <a:noAutofit/>
            </a:bodyPr>
            <a:lstStyle/>
            <a:p>
              <a:pPr algn="ctr">
                <a:lnSpc>
                  <a:spcPts val="1200"/>
                </a:lnSpc>
              </a:pPr>
              <a:r>
                <a:rPr lang="en-US" dirty="0">
                  <a:solidFill>
                    <a:schemeClr val="bg1"/>
                  </a:solidFill>
                </a:rPr>
                <a:t>Text</a:t>
              </a:r>
            </a:p>
          </p:txBody>
        </p:sp>
      </p:grpSp>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59093" y="3245423"/>
            <a:ext cx="1559010" cy="1440000"/>
          </a:xfrm>
          <a:prstGeom prst="rect">
            <a:avLst/>
          </a:prstGeom>
          <a:solidFill>
            <a:schemeClr val="accent4"/>
          </a:solidFill>
        </p:spPr>
      </p:pic>
      <p:pic>
        <p:nvPicPr>
          <p:cNvPr id="68" name="Shape 899"/>
          <p:cNvPicPr preferRelativeResize="0"/>
          <p:nvPr/>
        </p:nvPicPr>
        <p:blipFill rotWithShape="1">
          <a:blip r:embed="rId4">
            <a:alphaModFix/>
          </a:blip>
          <a:srcRect/>
          <a:stretch/>
        </p:blipFill>
        <p:spPr>
          <a:xfrm>
            <a:off x="9826392" y="3442905"/>
            <a:ext cx="1512425" cy="1058989"/>
          </a:xfrm>
          <a:prstGeom prst="rect">
            <a:avLst/>
          </a:prstGeom>
          <a:noFill/>
          <a:ln>
            <a:noFill/>
          </a:ln>
        </p:spPr>
      </p:pic>
      <p:sp>
        <p:nvSpPr>
          <p:cNvPr id="69" name="Freeform 118"/>
          <p:cNvSpPr>
            <a:spLocks noChangeAspect="1" noEditPoints="1"/>
          </p:cNvSpPr>
          <p:nvPr/>
        </p:nvSpPr>
        <p:spPr bwMode="auto">
          <a:xfrm>
            <a:off x="1197746" y="3081959"/>
            <a:ext cx="940328" cy="940328"/>
          </a:xfrm>
          <a:custGeom>
            <a:avLst/>
            <a:gdLst>
              <a:gd name="T0" fmla="*/ 0 w 669"/>
              <a:gd name="T1" fmla="*/ 335 h 669"/>
              <a:gd name="T2" fmla="*/ 669 w 669"/>
              <a:gd name="T3" fmla="*/ 335 h 669"/>
              <a:gd name="T4" fmla="*/ 533 w 669"/>
              <a:gd name="T5" fmla="*/ 187 h 669"/>
              <a:gd name="T6" fmla="*/ 392 w 669"/>
              <a:gd name="T7" fmla="*/ 205 h 669"/>
              <a:gd name="T8" fmla="*/ 389 w 669"/>
              <a:gd name="T9" fmla="*/ 183 h 669"/>
              <a:gd name="T10" fmla="*/ 533 w 669"/>
              <a:gd name="T11" fmla="*/ 187 h 669"/>
              <a:gd name="T12" fmla="*/ 432 w 669"/>
              <a:gd name="T13" fmla="*/ 384 h 669"/>
              <a:gd name="T14" fmla="*/ 392 w 669"/>
              <a:gd name="T15" fmla="*/ 388 h 669"/>
              <a:gd name="T16" fmla="*/ 300 w 669"/>
              <a:gd name="T17" fmla="*/ 332 h 669"/>
              <a:gd name="T18" fmla="*/ 335 w 669"/>
              <a:gd name="T19" fmla="*/ 259 h 669"/>
              <a:gd name="T20" fmla="*/ 484 w 669"/>
              <a:gd name="T21" fmla="*/ 313 h 669"/>
              <a:gd name="T22" fmla="*/ 428 w 669"/>
              <a:gd name="T23" fmla="*/ 106 h 669"/>
              <a:gd name="T24" fmla="*/ 335 w 669"/>
              <a:gd name="T25" fmla="*/ 144 h 669"/>
              <a:gd name="T26" fmla="*/ 180 w 669"/>
              <a:gd name="T27" fmla="*/ 157 h 669"/>
              <a:gd name="T28" fmla="*/ 335 w 669"/>
              <a:gd name="T29" fmla="*/ 87 h 669"/>
              <a:gd name="T30" fmla="*/ 266 w 669"/>
              <a:gd name="T31" fmla="*/ 324 h 669"/>
              <a:gd name="T32" fmla="*/ 212 w 669"/>
              <a:gd name="T33" fmla="*/ 325 h 669"/>
              <a:gd name="T34" fmla="*/ 195 w 669"/>
              <a:gd name="T35" fmla="*/ 254 h 669"/>
              <a:gd name="T36" fmla="*/ 277 w 669"/>
              <a:gd name="T37" fmla="*/ 204 h 669"/>
              <a:gd name="T38" fmla="*/ 87 w 669"/>
              <a:gd name="T39" fmla="*/ 335 h 669"/>
              <a:gd name="T40" fmla="*/ 151 w 669"/>
              <a:gd name="T41" fmla="*/ 192 h 669"/>
              <a:gd name="T42" fmla="*/ 147 w 669"/>
              <a:gd name="T43" fmla="*/ 329 h 669"/>
              <a:gd name="T44" fmla="*/ 87 w 669"/>
              <a:gd name="T45" fmla="*/ 335 h 669"/>
              <a:gd name="T46" fmla="*/ 151 w 669"/>
              <a:gd name="T47" fmla="*/ 364 h 669"/>
              <a:gd name="T48" fmla="*/ 132 w 669"/>
              <a:gd name="T49" fmla="*/ 475 h 669"/>
              <a:gd name="T50" fmla="*/ 156 w 669"/>
              <a:gd name="T51" fmla="*/ 505 h 669"/>
              <a:gd name="T52" fmla="*/ 211 w 669"/>
              <a:gd name="T53" fmla="*/ 360 h 669"/>
              <a:gd name="T54" fmla="*/ 267 w 669"/>
              <a:gd name="T55" fmla="*/ 506 h 669"/>
              <a:gd name="T56" fmla="*/ 156 w 669"/>
              <a:gd name="T57" fmla="*/ 505 h 669"/>
              <a:gd name="T58" fmla="*/ 277 w 669"/>
              <a:gd name="T59" fmla="*/ 540 h 669"/>
              <a:gd name="T60" fmla="*/ 232 w 669"/>
              <a:gd name="T61" fmla="*/ 559 h 669"/>
              <a:gd name="T62" fmla="*/ 368 w 669"/>
              <a:gd name="T63" fmla="*/ 413 h 669"/>
              <a:gd name="T64" fmla="*/ 364 w 669"/>
              <a:gd name="T65" fmla="*/ 447 h 669"/>
              <a:gd name="T66" fmla="*/ 292 w 669"/>
              <a:gd name="T67" fmla="*/ 374 h 669"/>
              <a:gd name="T68" fmla="*/ 331 w 669"/>
              <a:gd name="T69" fmla="*/ 582 h 669"/>
              <a:gd name="T70" fmla="*/ 381 w 669"/>
              <a:gd name="T71" fmla="*/ 477 h 669"/>
              <a:gd name="T72" fmla="*/ 441 w 669"/>
              <a:gd name="T73" fmla="*/ 485 h 669"/>
              <a:gd name="T74" fmla="*/ 335 w 669"/>
              <a:gd name="T75" fmla="*/ 582 h 669"/>
              <a:gd name="T76" fmla="*/ 466 w 669"/>
              <a:gd name="T77" fmla="*/ 460 h 669"/>
              <a:gd name="T78" fmla="*/ 461 w 669"/>
              <a:gd name="T79" fmla="*/ 404 h 669"/>
              <a:gd name="T80" fmla="*/ 553 w 669"/>
              <a:gd name="T81" fmla="*/ 450 h 669"/>
              <a:gd name="T82" fmla="*/ 526 w 669"/>
              <a:gd name="T83" fmla="*/ 309 h 669"/>
              <a:gd name="T84" fmla="*/ 582 w 669"/>
              <a:gd name="T85" fmla="*/ 335 h 669"/>
              <a:gd name="T86" fmla="*/ 526 w 669"/>
              <a:gd name="T87" fmla="*/ 309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9" h="669">
                <a:moveTo>
                  <a:pt x="335" y="0"/>
                </a:moveTo>
                <a:cubicBezTo>
                  <a:pt x="150" y="0"/>
                  <a:pt x="0" y="150"/>
                  <a:pt x="0" y="335"/>
                </a:cubicBezTo>
                <a:cubicBezTo>
                  <a:pt x="0" y="519"/>
                  <a:pt x="150" y="669"/>
                  <a:pt x="335" y="669"/>
                </a:cubicBezTo>
                <a:cubicBezTo>
                  <a:pt x="519" y="669"/>
                  <a:pt x="669" y="519"/>
                  <a:pt x="669" y="335"/>
                </a:cubicBezTo>
                <a:cubicBezTo>
                  <a:pt x="669" y="150"/>
                  <a:pt x="519" y="0"/>
                  <a:pt x="335" y="0"/>
                </a:cubicBezTo>
                <a:close/>
                <a:moveTo>
                  <a:pt x="533" y="187"/>
                </a:moveTo>
                <a:cubicBezTo>
                  <a:pt x="525" y="221"/>
                  <a:pt x="514" y="252"/>
                  <a:pt x="501" y="281"/>
                </a:cubicBezTo>
                <a:cubicBezTo>
                  <a:pt x="471" y="250"/>
                  <a:pt x="435" y="225"/>
                  <a:pt x="392" y="205"/>
                </a:cubicBezTo>
                <a:cubicBezTo>
                  <a:pt x="392" y="204"/>
                  <a:pt x="392" y="203"/>
                  <a:pt x="392" y="201"/>
                </a:cubicBezTo>
                <a:cubicBezTo>
                  <a:pt x="392" y="195"/>
                  <a:pt x="391" y="188"/>
                  <a:pt x="389" y="183"/>
                </a:cubicBezTo>
                <a:cubicBezTo>
                  <a:pt x="411" y="162"/>
                  <a:pt x="435" y="142"/>
                  <a:pt x="464" y="124"/>
                </a:cubicBezTo>
                <a:cubicBezTo>
                  <a:pt x="490" y="140"/>
                  <a:pt x="514" y="162"/>
                  <a:pt x="533" y="187"/>
                </a:cubicBezTo>
                <a:close/>
                <a:moveTo>
                  <a:pt x="484" y="313"/>
                </a:moveTo>
                <a:cubicBezTo>
                  <a:pt x="468" y="339"/>
                  <a:pt x="451" y="363"/>
                  <a:pt x="432" y="384"/>
                </a:cubicBezTo>
                <a:cubicBezTo>
                  <a:pt x="428" y="382"/>
                  <a:pt x="422" y="381"/>
                  <a:pt x="417" y="381"/>
                </a:cubicBezTo>
                <a:cubicBezTo>
                  <a:pt x="408" y="381"/>
                  <a:pt x="399" y="384"/>
                  <a:pt x="392" y="388"/>
                </a:cubicBezTo>
                <a:cubicBezTo>
                  <a:pt x="363" y="366"/>
                  <a:pt x="332" y="350"/>
                  <a:pt x="298" y="339"/>
                </a:cubicBezTo>
                <a:cubicBezTo>
                  <a:pt x="299" y="337"/>
                  <a:pt x="299" y="335"/>
                  <a:pt x="300" y="332"/>
                </a:cubicBezTo>
                <a:cubicBezTo>
                  <a:pt x="306" y="307"/>
                  <a:pt x="316" y="282"/>
                  <a:pt x="330" y="259"/>
                </a:cubicBezTo>
                <a:cubicBezTo>
                  <a:pt x="331" y="259"/>
                  <a:pt x="333" y="259"/>
                  <a:pt x="335" y="259"/>
                </a:cubicBezTo>
                <a:cubicBezTo>
                  <a:pt x="353" y="259"/>
                  <a:pt x="369" y="251"/>
                  <a:pt x="380" y="238"/>
                </a:cubicBezTo>
                <a:cubicBezTo>
                  <a:pt x="421" y="257"/>
                  <a:pt x="456" y="282"/>
                  <a:pt x="484" y="313"/>
                </a:cubicBezTo>
                <a:close/>
                <a:moveTo>
                  <a:pt x="335" y="87"/>
                </a:moveTo>
                <a:cubicBezTo>
                  <a:pt x="368" y="87"/>
                  <a:pt x="399" y="94"/>
                  <a:pt x="428" y="106"/>
                </a:cubicBezTo>
                <a:cubicBezTo>
                  <a:pt x="406" y="121"/>
                  <a:pt x="386" y="137"/>
                  <a:pt x="368" y="154"/>
                </a:cubicBezTo>
                <a:cubicBezTo>
                  <a:pt x="359" y="148"/>
                  <a:pt x="347" y="144"/>
                  <a:pt x="335" y="144"/>
                </a:cubicBezTo>
                <a:cubicBezTo>
                  <a:pt x="314" y="144"/>
                  <a:pt x="296" y="154"/>
                  <a:pt x="286" y="171"/>
                </a:cubicBezTo>
                <a:cubicBezTo>
                  <a:pt x="247" y="162"/>
                  <a:pt x="211" y="159"/>
                  <a:pt x="180" y="157"/>
                </a:cubicBezTo>
                <a:cubicBezTo>
                  <a:pt x="178" y="153"/>
                  <a:pt x="177" y="149"/>
                  <a:pt x="176" y="145"/>
                </a:cubicBezTo>
                <a:cubicBezTo>
                  <a:pt x="219" y="109"/>
                  <a:pt x="275" y="87"/>
                  <a:pt x="335" y="87"/>
                </a:cubicBezTo>
                <a:close/>
                <a:moveTo>
                  <a:pt x="297" y="245"/>
                </a:moveTo>
                <a:cubicBezTo>
                  <a:pt x="283" y="270"/>
                  <a:pt x="273" y="296"/>
                  <a:pt x="266" y="324"/>
                </a:cubicBezTo>
                <a:cubicBezTo>
                  <a:pt x="265" y="326"/>
                  <a:pt x="265" y="328"/>
                  <a:pt x="264" y="331"/>
                </a:cubicBezTo>
                <a:cubicBezTo>
                  <a:pt x="246" y="327"/>
                  <a:pt x="229" y="325"/>
                  <a:pt x="212" y="325"/>
                </a:cubicBezTo>
                <a:cubicBezTo>
                  <a:pt x="208" y="319"/>
                  <a:pt x="203" y="314"/>
                  <a:pt x="197" y="311"/>
                </a:cubicBezTo>
                <a:cubicBezTo>
                  <a:pt x="198" y="292"/>
                  <a:pt x="197" y="273"/>
                  <a:pt x="195" y="254"/>
                </a:cubicBezTo>
                <a:cubicBezTo>
                  <a:pt x="193" y="232"/>
                  <a:pt x="190" y="211"/>
                  <a:pt x="187" y="193"/>
                </a:cubicBezTo>
                <a:cubicBezTo>
                  <a:pt x="214" y="194"/>
                  <a:pt x="245" y="198"/>
                  <a:pt x="277" y="204"/>
                </a:cubicBezTo>
                <a:cubicBezTo>
                  <a:pt x="278" y="221"/>
                  <a:pt x="286" y="235"/>
                  <a:pt x="297" y="245"/>
                </a:cubicBezTo>
                <a:close/>
                <a:moveTo>
                  <a:pt x="87" y="335"/>
                </a:moveTo>
                <a:cubicBezTo>
                  <a:pt x="87" y="281"/>
                  <a:pt x="104" y="232"/>
                  <a:pt x="133" y="192"/>
                </a:cubicBezTo>
                <a:cubicBezTo>
                  <a:pt x="138" y="192"/>
                  <a:pt x="145" y="192"/>
                  <a:pt x="151" y="192"/>
                </a:cubicBezTo>
                <a:cubicBezTo>
                  <a:pt x="157" y="225"/>
                  <a:pt x="163" y="266"/>
                  <a:pt x="162" y="311"/>
                </a:cubicBezTo>
                <a:cubicBezTo>
                  <a:pt x="155" y="315"/>
                  <a:pt x="150" y="321"/>
                  <a:pt x="147" y="329"/>
                </a:cubicBezTo>
                <a:cubicBezTo>
                  <a:pt x="124" y="333"/>
                  <a:pt x="104" y="338"/>
                  <a:pt x="88" y="343"/>
                </a:cubicBezTo>
                <a:cubicBezTo>
                  <a:pt x="88" y="340"/>
                  <a:pt x="87" y="338"/>
                  <a:pt x="87" y="335"/>
                </a:cubicBezTo>
                <a:close/>
                <a:moveTo>
                  <a:pt x="92" y="379"/>
                </a:moveTo>
                <a:cubicBezTo>
                  <a:pt x="107" y="373"/>
                  <a:pt x="128" y="368"/>
                  <a:pt x="151" y="364"/>
                </a:cubicBezTo>
                <a:cubicBezTo>
                  <a:pt x="154" y="367"/>
                  <a:pt x="156" y="369"/>
                  <a:pt x="159" y="371"/>
                </a:cubicBezTo>
                <a:cubicBezTo>
                  <a:pt x="155" y="406"/>
                  <a:pt x="146" y="442"/>
                  <a:pt x="132" y="475"/>
                </a:cubicBezTo>
                <a:cubicBezTo>
                  <a:pt x="112" y="447"/>
                  <a:pt x="98" y="414"/>
                  <a:pt x="92" y="379"/>
                </a:cubicBezTo>
                <a:close/>
                <a:moveTo>
                  <a:pt x="156" y="505"/>
                </a:moveTo>
                <a:cubicBezTo>
                  <a:pt x="175" y="467"/>
                  <a:pt x="188" y="423"/>
                  <a:pt x="194" y="376"/>
                </a:cubicBezTo>
                <a:cubicBezTo>
                  <a:pt x="201" y="372"/>
                  <a:pt x="207" y="367"/>
                  <a:pt x="211" y="360"/>
                </a:cubicBezTo>
                <a:cubicBezTo>
                  <a:pt x="227" y="360"/>
                  <a:pt x="242" y="362"/>
                  <a:pt x="258" y="365"/>
                </a:cubicBezTo>
                <a:cubicBezTo>
                  <a:pt x="252" y="416"/>
                  <a:pt x="257" y="465"/>
                  <a:pt x="267" y="506"/>
                </a:cubicBezTo>
                <a:cubicBezTo>
                  <a:pt x="238" y="520"/>
                  <a:pt x="212" y="530"/>
                  <a:pt x="192" y="537"/>
                </a:cubicBezTo>
                <a:cubicBezTo>
                  <a:pt x="179" y="527"/>
                  <a:pt x="167" y="517"/>
                  <a:pt x="156" y="505"/>
                </a:cubicBezTo>
                <a:close/>
                <a:moveTo>
                  <a:pt x="232" y="559"/>
                </a:moveTo>
                <a:cubicBezTo>
                  <a:pt x="246" y="554"/>
                  <a:pt x="261" y="548"/>
                  <a:pt x="277" y="540"/>
                </a:cubicBezTo>
                <a:cubicBezTo>
                  <a:pt x="282" y="554"/>
                  <a:pt x="286" y="567"/>
                  <a:pt x="291" y="578"/>
                </a:cubicBezTo>
                <a:cubicBezTo>
                  <a:pt x="270" y="574"/>
                  <a:pt x="251" y="568"/>
                  <a:pt x="232" y="559"/>
                </a:cubicBezTo>
                <a:close/>
                <a:moveTo>
                  <a:pt x="292" y="374"/>
                </a:moveTo>
                <a:cubicBezTo>
                  <a:pt x="319" y="383"/>
                  <a:pt x="344" y="396"/>
                  <a:pt x="368" y="413"/>
                </a:cubicBezTo>
                <a:cubicBezTo>
                  <a:pt x="364" y="420"/>
                  <a:pt x="362" y="428"/>
                  <a:pt x="362" y="436"/>
                </a:cubicBezTo>
                <a:cubicBezTo>
                  <a:pt x="362" y="440"/>
                  <a:pt x="363" y="443"/>
                  <a:pt x="364" y="447"/>
                </a:cubicBezTo>
                <a:cubicBezTo>
                  <a:pt x="342" y="463"/>
                  <a:pt x="321" y="477"/>
                  <a:pt x="300" y="489"/>
                </a:cubicBezTo>
                <a:cubicBezTo>
                  <a:pt x="292" y="454"/>
                  <a:pt x="288" y="415"/>
                  <a:pt x="292" y="374"/>
                </a:cubicBezTo>
                <a:close/>
                <a:moveTo>
                  <a:pt x="335" y="582"/>
                </a:moveTo>
                <a:cubicBezTo>
                  <a:pt x="333" y="582"/>
                  <a:pt x="332" y="582"/>
                  <a:pt x="331" y="582"/>
                </a:cubicBezTo>
                <a:cubicBezTo>
                  <a:pt x="324" y="566"/>
                  <a:pt x="316" y="547"/>
                  <a:pt x="309" y="524"/>
                </a:cubicBezTo>
                <a:cubicBezTo>
                  <a:pt x="332" y="511"/>
                  <a:pt x="357" y="495"/>
                  <a:pt x="381" y="477"/>
                </a:cubicBezTo>
                <a:cubicBezTo>
                  <a:pt x="391" y="486"/>
                  <a:pt x="403" y="491"/>
                  <a:pt x="417" y="491"/>
                </a:cubicBezTo>
                <a:cubicBezTo>
                  <a:pt x="426" y="491"/>
                  <a:pt x="434" y="489"/>
                  <a:pt x="441" y="485"/>
                </a:cubicBezTo>
                <a:cubicBezTo>
                  <a:pt x="454" y="501"/>
                  <a:pt x="465" y="518"/>
                  <a:pt x="477" y="537"/>
                </a:cubicBezTo>
                <a:cubicBezTo>
                  <a:pt x="436" y="565"/>
                  <a:pt x="387" y="582"/>
                  <a:pt x="335" y="582"/>
                </a:cubicBezTo>
                <a:close/>
                <a:moveTo>
                  <a:pt x="504" y="514"/>
                </a:moveTo>
                <a:cubicBezTo>
                  <a:pt x="492" y="495"/>
                  <a:pt x="479" y="477"/>
                  <a:pt x="466" y="460"/>
                </a:cubicBezTo>
                <a:cubicBezTo>
                  <a:pt x="470" y="453"/>
                  <a:pt x="472" y="445"/>
                  <a:pt x="472" y="436"/>
                </a:cubicBezTo>
                <a:cubicBezTo>
                  <a:pt x="472" y="424"/>
                  <a:pt x="468" y="413"/>
                  <a:pt x="461" y="404"/>
                </a:cubicBezTo>
                <a:cubicBezTo>
                  <a:pt x="478" y="385"/>
                  <a:pt x="493" y="365"/>
                  <a:pt x="507" y="342"/>
                </a:cubicBezTo>
                <a:cubicBezTo>
                  <a:pt x="528" y="373"/>
                  <a:pt x="544" y="409"/>
                  <a:pt x="553" y="450"/>
                </a:cubicBezTo>
                <a:cubicBezTo>
                  <a:pt x="540" y="474"/>
                  <a:pt x="524" y="496"/>
                  <a:pt x="504" y="514"/>
                </a:cubicBezTo>
                <a:close/>
                <a:moveTo>
                  <a:pt x="526" y="309"/>
                </a:moveTo>
                <a:cubicBezTo>
                  <a:pt x="538" y="285"/>
                  <a:pt x="549" y="258"/>
                  <a:pt x="558" y="229"/>
                </a:cubicBezTo>
                <a:cubicBezTo>
                  <a:pt x="573" y="261"/>
                  <a:pt x="582" y="297"/>
                  <a:pt x="582" y="335"/>
                </a:cubicBezTo>
                <a:cubicBezTo>
                  <a:pt x="582" y="356"/>
                  <a:pt x="579" y="377"/>
                  <a:pt x="574" y="397"/>
                </a:cubicBezTo>
                <a:cubicBezTo>
                  <a:pt x="562" y="365"/>
                  <a:pt x="546" y="335"/>
                  <a:pt x="526" y="30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70" name="Shape 416"/>
          <p:cNvSpPr>
            <a:spLocks noChangeAspect="1"/>
          </p:cNvSpPr>
          <p:nvPr/>
        </p:nvSpPr>
        <p:spPr>
          <a:xfrm>
            <a:off x="6719751" y="3054189"/>
            <a:ext cx="1800000" cy="1800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1871"/>
          </a:solidFill>
          <a:ln w="12700" cap="flat">
            <a:noFill/>
            <a:miter lim="400000"/>
          </a:ln>
          <a:effectLst/>
        </p:spPr>
        <p:txBody>
          <a:bodyPr wrap="square" lIns="76200" tIns="76200" rIns="76200" bIns="76200" numCol="1" anchor="ctr">
            <a:noAutofit/>
          </a:bodyPr>
          <a:lstStyle/>
          <a:p>
            <a:pPr lvl="0" algn="ctr"/>
            <a:endParaRPr sz="800">
              <a:solidFill>
                <a:schemeClr val="accent2"/>
              </a:solidFill>
            </a:endParaRPr>
          </a:p>
        </p:txBody>
      </p:sp>
      <p:pic>
        <p:nvPicPr>
          <p:cNvPr id="71" name="Apps_Icon_White.png"/>
          <p:cNvPicPr>
            <a:picLocks noChangeAspect="1"/>
          </p:cNvPicPr>
          <p:nvPr/>
        </p:nvPicPr>
        <p:blipFill>
          <a:blip r:embed="rId5">
            <a:extLst/>
          </a:blip>
          <a:stretch>
            <a:fillRect/>
          </a:stretch>
        </p:blipFill>
        <p:spPr>
          <a:xfrm>
            <a:off x="6842909" y="3180189"/>
            <a:ext cx="1553683" cy="1548000"/>
          </a:xfrm>
          <a:prstGeom prst="rect">
            <a:avLst/>
          </a:prstGeom>
          <a:ln w="12700" cap="flat">
            <a:noFill/>
            <a:miter lim="400000"/>
          </a:ln>
          <a:effectLst/>
        </p:spPr>
      </p:pic>
      <p:sp>
        <p:nvSpPr>
          <p:cNvPr id="73" name="Title 3"/>
          <p:cNvSpPr txBox="1">
            <a:spLocks/>
          </p:cNvSpPr>
          <p:nvPr/>
        </p:nvSpPr>
        <p:spPr>
          <a:xfrm>
            <a:off x="290404" y="254186"/>
            <a:ext cx="11045952" cy="990119"/>
          </a:xfrm>
          <a:prstGeom prst="rect">
            <a:avLst/>
          </a:prstGeom>
        </p:spPr>
        <p:txBody>
          <a:bodyPr/>
          <a:lstStyle>
            <a:lvl1pPr algn="l" rtl="0" eaLnBrk="1" fontAlgn="base" hangingPunct="1">
              <a:lnSpc>
                <a:spcPct val="95000"/>
              </a:lnSpc>
              <a:spcBef>
                <a:spcPct val="0"/>
              </a:spcBef>
              <a:spcAft>
                <a:spcPct val="0"/>
              </a:spcAft>
              <a:defRPr lang="en-US" sz="3200" kern="1200" dirty="0">
                <a:solidFill>
                  <a:schemeClr val="accent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dirty="0" smtClean="0">
                <a:solidFill>
                  <a:schemeClr val="bg1"/>
                </a:solidFill>
              </a:rPr>
              <a:t>Use Case Scenario</a:t>
            </a:r>
            <a:endParaRPr lang="en-US" dirty="0">
              <a:solidFill>
                <a:schemeClr val="bg1"/>
              </a:solidFill>
            </a:endParaRPr>
          </a:p>
        </p:txBody>
      </p:sp>
      <p:sp>
        <p:nvSpPr>
          <p:cNvPr id="74" name="Text Placeholder 6"/>
          <p:cNvSpPr>
            <a:spLocks noGrp="1"/>
          </p:cNvSpPr>
          <p:nvPr>
            <p:ph type="body" sz="quarter" idx="4294967295"/>
          </p:nvPr>
        </p:nvSpPr>
        <p:spPr>
          <a:xfrm>
            <a:off x="417337" y="842131"/>
            <a:ext cx="11484864" cy="369332"/>
          </a:xfrm>
          <a:prstGeom prst="rect">
            <a:avLst/>
          </a:prstGeom>
        </p:spPr>
        <p:txBody>
          <a:bodyPr/>
          <a:lstStyle/>
          <a:p>
            <a:r>
              <a:rPr lang="en-US" dirty="0" smtClean="0">
                <a:solidFill>
                  <a:schemeClr val="accent6"/>
                </a:solidFill>
              </a:rPr>
              <a:t>Elements Involved</a:t>
            </a:r>
            <a:endParaRPr lang="en-US" dirty="0">
              <a:solidFill>
                <a:schemeClr val="accent6"/>
              </a:solidFill>
            </a:endParaRPr>
          </a:p>
        </p:txBody>
      </p:sp>
      <p:sp>
        <p:nvSpPr>
          <p:cNvPr id="107" name="Up-Down Arrow 106"/>
          <p:cNvSpPr/>
          <p:nvPr/>
        </p:nvSpPr>
        <p:spPr>
          <a:xfrm>
            <a:off x="4620126" y="641684"/>
            <a:ext cx="797977" cy="756139"/>
          </a:xfrm>
          <a:prstGeom prst="upDown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08" name="Up-Down Arrow 107"/>
          <p:cNvSpPr/>
          <p:nvPr/>
        </p:nvSpPr>
        <p:spPr>
          <a:xfrm rot="16200000">
            <a:off x="2910889" y="3504333"/>
            <a:ext cx="514823" cy="962526"/>
          </a:xfrm>
          <a:prstGeom prst="upDown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109" name="Up-Down Arrow 108"/>
          <p:cNvSpPr/>
          <p:nvPr/>
        </p:nvSpPr>
        <p:spPr>
          <a:xfrm rot="16200000">
            <a:off x="5902358" y="3479415"/>
            <a:ext cx="514823" cy="962526"/>
          </a:xfrm>
          <a:prstGeom prst="upDown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10" name="Up-Down Arrow 109"/>
          <p:cNvSpPr/>
          <p:nvPr/>
        </p:nvSpPr>
        <p:spPr>
          <a:xfrm rot="16200000">
            <a:off x="8870912" y="3519744"/>
            <a:ext cx="514823" cy="962526"/>
          </a:xfrm>
          <a:prstGeom prst="upDown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2" name="Picture 1"/>
          <p:cNvPicPr>
            <a:picLocks noChangeAspect="1"/>
          </p:cNvPicPr>
          <p:nvPr/>
        </p:nvPicPr>
        <p:blipFill>
          <a:blip r:embed="rId6"/>
          <a:stretch>
            <a:fillRect/>
          </a:stretch>
        </p:blipFill>
        <p:spPr>
          <a:xfrm>
            <a:off x="479755" y="3863983"/>
            <a:ext cx="2376310" cy="1003331"/>
          </a:xfrm>
          <a:prstGeom prst="rect">
            <a:avLst/>
          </a:prstGeom>
        </p:spPr>
      </p:pic>
    </p:spTree>
    <p:extLst>
      <p:ext uri="{BB962C8B-B14F-4D97-AF65-F5344CB8AC3E}">
        <p14:creationId xmlns:p14="http://schemas.microsoft.com/office/powerpoint/2010/main" val="124881141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Heroku Redis</a:t>
            </a:r>
            <a:endParaRPr lang="en-US" dirty="0"/>
          </a:p>
        </p:txBody>
      </p:sp>
      <p:sp>
        <p:nvSpPr>
          <p:cNvPr id="4" name="Subtitle 3"/>
          <p:cNvSpPr>
            <a:spLocks noGrp="1"/>
          </p:cNvSpPr>
          <p:nvPr>
            <p:ph type="subTitle" idx="11"/>
          </p:nvPr>
        </p:nvSpPr>
        <p:spPr/>
        <p:txBody>
          <a:bodyPr/>
          <a:lstStyle/>
          <a:p>
            <a:r>
              <a:rPr lang="en-US" dirty="0"/>
              <a:t>Redis Database Features &amp; Capabilities </a:t>
            </a:r>
          </a:p>
        </p:txBody>
      </p:sp>
      <p:pic>
        <p:nvPicPr>
          <p:cNvPr id="6" name="Picture 5"/>
          <p:cNvPicPr>
            <a:picLocks noChangeAspect="1"/>
          </p:cNvPicPr>
          <p:nvPr/>
        </p:nvPicPr>
        <p:blipFill>
          <a:blip r:embed="rId2"/>
          <a:stretch>
            <a:fillRect/>
          </a:stretch>
        </p:blipFill>
        <p:spPr>
          <a:xfrm>
            <a:off x="9812515" y="5854669"/>
            <a:ext cx="2376310" cy="1003331"/>
          </a:xfrm>
          <a:prstGeom prst="rect">
            <a:avLst/>
          </a:prstGeom>
        </p:spPr>
      </p:pic>
    </p:spTree>
    <p:extLst>
      <p:ext uri="{BB962C8B-B14F-4D97-AF65-F5344CB8AC3E}">
        <p14:creationId xmlns:p14="http://schemas.microsoft.com/office/powerpoint/2010/main" val="2841939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Heroku Redis</a:t>
            </a:r>
          </a:p>
        </p:txBody>
      </p:sp>
      <p:sp>
        <p:nvSpPr>
          <p:cNvPr id="12" name="Text Placeholder 11"/>
          <p:cNvSpPr>
            <a:spLocks noGrp="1"/>
          </p:cNvSpPr>
          <p:nvPr>
            <p:ph type="body" idx="10"/>
          </p:nvPr>
        </p:nvSpPr>
        <p:spPr/>
        <p:txBody>
          <a:bodyPr/>
          <a:lstStyle/>
          <a:p>
            <a:r>
              <a:rPr lang="en-US" dirty="0"/>
              <a:t>Redis Databases</a:t>
            </a:r>
          </a:p>
        </p:txBody>
      </p:sp>
      <p:grpSp>
        <p:nvGrpSpPr>
          <p:cNvPr id="22" name="Group 21"/>
          <p:cNvGrpSpPr/>
          <p:nvPr/>
        </p:nvGrpSpPr>
        <p:grpSpPr>
          <a:xfrm>
            <a:off x="6715616" y="4974836"/>
            <a:ext cx="905673" cy="1423291"/>
            <a:chOff x="9344628" y="1864981"/>
            <a:chExt cx="1447406" cy="2274640"/>
          </a:xfrm>
        </p:grpSpPr>
        <p:pic>
          <p:nvPicPr>
            <p:cNvPr id="23" name="image1.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0800000">
              <a:off x="9917723" y="3738128"/>
              <a:ext cx="298318" cy="401493"/>
            </a:xfrm>
            <a:prstGeom prst="rect">
              <a:avLst/>
            </a:prstGeom>
            <a:ln w="12700" cap="flat">
              <a:noFill/>
              <a:miter lim="400000"/>
            </a:ln>
            <a:effectLst/>
          </p:spPr>
        </p:pic>
        <p:grpSp>
          <p:nvGrpSpPr>
            <p:cNvPr id="24" name="Group 124"/>
            <p:cNvGrpSpPr/>
            <p:nvPr userDrawn="1"/>
          </p:nvGrpSpPr>
          <p:grpSpPr>
            <a:xfrm>
              <a:off x="9344628" y="1864981"/>
              <a:ext cx="1447406" cy="1885853"/>
              <a:chOff x="0" y="0"/>
              <a:chExt cx="2881021" cy="3753739"/>
            </a:xfrm>
          </p:grpSpPr>
          <p:sp>
            <p:nvSpPr>
              <p:cNvPr id="25" name="Shape 122"/>
              <p:cNvSpPr/>
              <p:nvPr/>
            </p:nvSpPr>
            <p:spPr>
              <a:xfrm>
                <a:off x="-1" y="-1"/>
                <a:ext cx="1440512" cy="37537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45719" tIns="45719" rIns="45719" bIns="45719" numCol="1" anchor="t">
                <a:noAutofit/>
              </a:bodyPr>
              <a:lstStyle/>
              <a:p>
                <a:pPr defTabSz="914400">
                  <a:lnSpc>
                    <a:spcPct val="100000"/>
                  </a:lnSpc>
                  <a:defRPr sz="1800">
                    <a:solidFill>
                      <a:srgbClr val="000000"/>
                    </a:solidFill>
                    <a:latin typeface="Calibri"/>
                    <a:ea typeface="Calibri"/>
                    <a:cs typeface="Calibri"/>
                    <a:sym typeface="Calibri"/>
                  </a:defRPr>
                </a:pPr>
                <a:endParaRPr/>
              </a:p>
            </p:txBody>
          </p:sp>
          <p:sp>
            <p:nvSpPr>
              <p:cNvPr id="26" name="Shape 123"/>
              <p:cNvSpPr/>
              <p:nvPr/>
            </p:nvSpPr>
            <p:spPr>
              <a:xfrm>
                <a:off x="1440510" y="-1"/>
                <a:ext cx="1440512" cy="37537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45719" tIns="45719" rIns="45719" bIns="45719" numCol="1" anchor="t">
                <a:noAutofit/>
              </a:bodyPr>
              <a:lstStyle/>
              <a:p>
                <a:pPr defTabSz="914400">
                  <a:lnSpc>
                    <a:spcPct val="100000"/>
                  </a:lnSpc>
                  <a:defRPr sz="1800">
                    <a:solidFill>
                      <a:srgbClr val="000000"/>
                    </a:solidFill>
                    <a:latin typeface="Calibri"/>
                    <a:ea typeface="Calibri"/>
                    <a:cs typeface="Calibri"/>
                    <a:sym typeface="Calibri"/>
                  </a:defRPr>
                </a:pPr>
                <a:endParaRPr/>
              </a:p>
            </p:txBody>
          </p:sp>
        </p:grpSp>
      </p:grpSp>
      <p:grpSp>
        <p:nvGrpSpPr>
          <p:cNvPr id="27" name="Group 26"/>
          <p:cNvGrpSpPr/>
          <p:nvPr/>
        </p:nvGrpSpPr>
        <p:grpSpPr>
          <a:xfrm>
            <a:off x="7250090" y="5097388"/>
            <a:ext cx="1164500" cy="1760612"/>
            <a:chOff x="9727772" y="1205201"/>
            <a:chExt cx="3863101" cy="5840638"/>
          </a:xfrm>
        </p:grpSpPr>
        <p:pic>
          <p:nvPicPr>
            <p:cNvPr id="28" name="image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11346797" y="6204604"/>
              <a:ext cx="625052" cy="841235"/>
            </a:xfrm>
            <a:prstGeom prst="rect">
              <a:avLst/>
            </a:prstGeom>
            <a:ln w="12700" cap="flat">
              <a:noFill/>
              <a:miter lim="400000"/>
            </a:ln>
            <a:effectLst/>
          </p:spPr>
        </p:pic>
        <p:grpSp>
          <p:nvGrpSpPr>
            <p:cNvPr id="29" name="Group 129"/>
            <p:cNvGrpSpPr/>
            <p:nvPr userDrawn="1"/>
          </p:nvGrpSpPr>
          <p:grpSpPr>
            <a:xfrm>
              <a:off x="9727772" y="1205201"/>
              <a:ext cx="3863101" cy="5033309"/>
              <a:chOff x="0" y="0"/>
              <a:chExt cx="7689401" cy="10018671"/>
            </a:xfrm>
          </p:grpSpPr>
          <p:sp>
            <p:nvSpPr>
              <p:cNvPr id="30" name="Shape 127"/>
              <p:cNvSpPr/>
              <p:nvPr/>
            </p:nvSpPr>
            <p:spPr>
              <a:xfrm>
                <a:off x="-1" y="-1"/>
                <a:ext cx="3844702" cy="100186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6458" y="8678"/>
                    </a:lnTo>
                    <a:lnTo>
                      <a:pt x="13920" y="8678"/>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45719" tIns="45719" rIns="45719" bIns="45719" numCol="1" anchor="t">
                <a:noAutofit/>
              </a:bodyPr>
              <a:lstStyle/>
              <a:p>
                <a:pPr defTabSz="914400">
                  <a:lnSpc>
                    <a:spcPct val="100000"/>
                  </a:lnSpc>
                  <a:defRPr sz="1800">
                    <a:solidFill>
                      <a:srgbClr val="000000"/>
                    </a:solidFill>
                    <a:latin typeface="Calibri"/>
                    <a:ea typeface="Calibri"/>
                    <a:cs typeface="Calibri"/>
                    <a:sym typeface="Calibri"/>
                  </a:defRPr>
                </a:pPr>
                <a:endParaRPr/>
              </a:p>
            </p:txBody>
          </p:sp>
          <p:sp>
            <p:nvSpPr>
              <p:cNvPr id="31" name="Shape 128"/>
              <p:cNvSpPr/>
              <p:nvPr/>
            </p:nvSpPr>
            <p:spPr>
              <a:xfrm>
                <a:off x="3844700" y="-1"/>
                <a:ext cx="3844702" cy="100186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45719" tIns="45719" rIns="45719" bIns="45719" numCol="1" anchor="t">
                <a:noAutofit/>
              </a:bodyPr>
              <a:lstStyle/>
              <a:p>
                <a:pPr defTabSz="914400">
                  <a:lnSpc>
                    <a:spcPct val="100000"/>
                  </a:lnSpc>
                  <a:defRPr sz="1800">
                    <a:solidFill>
                      <a:srgbClr val="000000"/>
                    </a:solidFill>
                    <a:latin typeface="Calibri"/>
                    <a:ea typeface="Calibri"/>
                    <a:cs typeface="Calibri"/>
                    <a:sym typeface="Calibri"/>
                  </a:defRPr>
                </a:pPr>
                <a:endParaRPr/>
              </a:p>
            </p:txBody>
          </p:sp>
        </p:grpSp>
      </p:grpSp>
      <p:grpSp>
        <p:nvGrpSpPr>
          <p:cNvPr id="32" name="Group 31"/>
          <p:cNvGrpSpPr/>
          <p:nvPr/>
        </p:nvGrpSpPr>
        <p:grpSpPr>
          <a:xfrm>
            <a:off x="6209223" y="6270103"/>
            <a:ext cx="1017766" cy="466852"/>
            <a:chOff x="522055" y="5591453"/>
            <a:chExt cx="1302062" cy="597259"/>
          </a:xfrm>
        </p:grpSpPr>
        <p:grpSp>
          <p:nvGrpSpPr>
            <p:cNvPr id="33" name="Group 148"/>
            <p:cNvGrpSpPr/>
            <p:nvPr/>
          </p:nvGrpSpPr>
          <p:grpSpPr>
            <a:xfrm flipH="1">
              <a:off x="608200" y="5591453"/>
              <a:ext cx="1045670" cy="511449"/>
              <a:chOff x="-1" y="-2"/>
              <a:chExt cx="2081378" cy="1018021"/>
            </a:xfrm>
          </p:grpSpPr>
          <p:sp>
            <p:nvSpPr>
              <p:cNvPr id="40" name="Shape 146"/>
              <p:cNvSpPr/>
              <p:nvPr/>
            </p:nvSpPr>
            <p:spPr>
              <a:xfrm>
                <a:off x="-1" y="88908"/>
                <a:ext cx="2081378" cy="929111"/>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53585F"/>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41" name="Shape 147"/>
              <p:cNvSpPr/>
              <p:nvPr/>
            </p:nvSpPr>
            <p:spPr>
              <a:xfrm>
                <a:off x="53541" y="-2"/>
                <a:ext cx="1860734" cy="796363"/>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12700" cap="flat">
                <a:noFill/>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34" name="Group 151"/>
            <p:cNvGrpSpPr/>
            <p:nvPr/>
          </p:nvGrpSpPr>
          <p:grpSpPr>
            <a:xfrm flipH="1">
              <a:off x="522055" y="5965047"/>
              <a:ext cx="457287" cy="223665"/>
              <a:chOff x="0" y="-2"/>
              <a:chExt cx="910215" cy="445197"/>
            </a:xfrm>
          </p:grpSpPr>
          <p:sp>
            <p:nvSpPr>
              <p:cNvPr id="38" name="Shape 149"/>
              <p:cNvSpPr/>
              <p:nvPr/>
            </p:nvSpPr>
            <p:spPr>
              <a:xfrm>
                <a:off x="0" y="38880"/>
                <a:ext cx="910215" cy="406315"/>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39" name="Shape 150"/>
              <p:cNvSpPr/>
              <p:nvPr/>
            </p:nvSpPr>
            <p:spPr>
              <a:xfrm>
                <a:off x="72387" y="-2"/>
                <a:ext cx="702066" cy="348259"/>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35" name="Group 154"/>
            <p:cNvGrpSpPr/>
            <p:nvPr/>
          </p:nvGrpSpPr>
          <p:grpSpPr>
            <a:xfrm flipH="1">
              <a:off x="1465515" y="6013316"/>
              <a:ext cx="358602" cy="175396"/>
              <a:chOff x="0" y="0"/>
              <a:chExt cx="713785" cy="349119"/>
            </a:xfrm>
          </p:grpSpPr>
          <p:sp>
            <p:nvSpPr>
              <p:cNvPr id="36" name="Shape 152"/>
              <p:cNvSpPr/>
              <p:nvPr/>
            </p:nvSpPr>
            <p:spPr>
              <a:xfrm>
                <a:off x="0" y="30490"/>
                <a:ext cx="713785" cy="318629"/>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37" name="Shape 153"/>
              <p:cNvSpPr/>
              <p:nvPr/>
            </p:nvSpPr>
            <p:spPr>
              <a:xfrm>
                <a:off x="84081" y="0"/>
                <a:ext cx="508813" cy="273101"/>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pic>
        <p:nvPicPr>
          <p:cNvPr id="42" name="Picture Placeholder 41"/>
          <p:cNvPicPr>
            <a:picLocks noGrp="1" noChangeAspect="1"/>
          </p:cNvPicPr>
          <p:nvPr>
            <p:ph type="pic" sz="quarter" idx="18"/>
          </p:nvPr>
        </p:nvPicPr>
        <p:blipFill>
          <a:blip r:embed="rId5">
            <a:extLst>
              <a:ext uri="{28A0092B-C50C-407E-A947-70E740481C1C}">
                <a14:useLocalDpi xmlns:a14="http://schemas.microsoft.com/office/drawing/2010/main"/>
              </a:ext>
            </a:extLst>
          </a:blip>
          <a:srcRect/>
          <a:stretch>
            <a:fillRect/>
          </a:stretch>
        </p:blipFill>
        <p:spPr>
          <a:prstGeom prst="rect">
            <a:avLst/>
          </a:prstGeom>
        </p:spPr>
      </p:pic>
      <p:pic>
        <p:nvPicPr>
          <p:cNvPr id="43" name="Shape 920"/>
          <p:cNvPicPr preferRelativeResize="0">
            <a:picLocks noChangeAspect="1"/>
          </p:cNvPicPr>
          <p:nvPr/>
        </p:nvPicPr>
        <p:blipFill rotWithShape="1">
          <a:blip r:embed="rId6">
            <a:alphaModFix/>
          </a:blip>
          <a:srcRect/>
          <a:stretch/>
        </p:blipFill>
        <p:spPr>
          <a:xfrm>
            <a:off x="8918146" y="1197759"/>
            <a:ext cx="2198035" cy="720000"/>
          </a:xfrm>
          <a:prstGeom prst="rect">
            <a:avLst/>
          </a:prstGeom>
          <a:noFill/>
          <a:ln>
            <a:noFill/>
          </a:ln>
        </p:spPr>
      </p:pic>
      <p:pic>
        <p:nvPicPr>
          <p:cNvPr id="45" name="Shape 939"/>
          <p:cNvPicPr preferRelativeResize="0">
            <a:picLocks noChangeAspect="1"/>
          </p:cNvPicPr>
          <p:nvPr/>
        </p:nvPicPr>
        <p:blipFill rotWithShape="1">
          <a:blip r:embed="rId7">
            <a:alphaModFix/>
          </a:blip>
          <a:srcRect/>
          <a:stretch/>
        </p:blipFill>
        <p:spPr>
          <a:xfrm>
            <a:off x="8385207" y="5204846"/>
            <a:ext cx="3080944" cy="720000"/>
          </a:xfrm>
          <a:prstGeom prst="rect">
            <a:avLst/>
          </a:prstGeom>
          <a:noFill/>
          <a:ln>
            <a:noFill/>
          </a:ln>
        </p:spPr>
      </p:pic>
      <p:sp>
        <p:nvSpPr>
          <p:cNvPr id="46" name="Content Placeholder 10"/>
          <p:cNvSpPr>
            <a:spLocks noGrp="1"/>
          </p:cNvSpPr>
          <p:nvPr>
            <p:ph idx="1"/>
          </p:nvPr>
        </p:nvSpPr>
        <p:spPr>
          <a:xfrm>
            <a:off x="571500" y="1765477"/>
            <a:ext cx="6195456" cy="4473360"/>
          </a:xfrm>
        </p:spPr>
        <p:txBody>
          <a:bodyPr/>
          <a:lstStyle/>
          <a:p>
            <a:pPr marL="342900" indent="-342900">
              <a:buFont typeface="Wingdings" charset="2"/>
              <a:buChar char="§"/>
            </a:pPr>
            <a:r>
              <a:rPr lang="en-US" dirty="0" smtClean="0"/>
              <a:t>In-memory key-value data storage - NoSQL</a:t>
            </a:r>
            <a:endParaRPr lang="en-US" dirty="0"/>
          </a:p>
          <a:p>
            <a:pPr lvl="2">
              <a:buFont typeface="Wingdings" charset="2"/>
              <a:buChar char="§"/>
            </a:pPr>
            <a:r>
              <a:rPr lang="en-US" sz="1800" dirty="0" smtClean="0">
                <a:solidFill>
                  <a:srgbClr val="0079A8"/>
                </a:solidFill>
              </a:rPr>
              <a:t>Data stored in RAM memory</a:t>
            </a:r>
            <a:endParaRPr lang="en-US" sz="1800" dirty="0"/>
          </a:p>
          <a:p>
            <a:pPr marL="342900" indent="-342900">
              <a:buFont typeface="Wingdings" charset="2"/>
              <a:buChar char="§"/>
            </a:pPr>
            <a:r>
              <a:rPr lang="en-US" dirty="0" smtClean="0"/>
              <a:t>Flexible Data Types</a:t>
            </a:r>
            <a:endParaRPr lang="en-US" dirty="0"/>
          </a:p>
          <a:p>
            <a:pPr lvl="2">
              <a:buFont typeface="Wingdings" charset="2"/>
              <a:buChar char="§"/>
            </a:pPr>
            <a:r>
              <a:rPr lang="en-US" sz="1800" dirty="0" smtClean="0">
                <a:solidFill>
                  <a:srgbClr val="0079A8"/>
                </a:solidFill>
              </a:rPr>
              <a:t>String</a:t>
            </a:r>
          </a:p>
          <a:p>
            <a:pPr lvl="2">
              <a:buFont typeface="Wingdings" charset="2"/>
              <a:buChar char="§"/>
            </a:pPr>
            <a:r>
              <a:rPr lang="en-US" sz="1800" b="1" dirty="0" smtClean="0">
                <a:solidFill>
                  <a:srgbClr val="0079A8"/>
                </a:solidFill>
              </a:rPr>
              <a:t>Hashes </a:t>
            </a:r>
          </a:p>
          <a:p>
            <a:pPr lvl="2">
              <a:buFont typeface="Wingdings" charset="2"/>
              <a:buChar char="§"/>
            </a:pPr>
            <a:r>
              <a:rPr lang="en-US" sz="1800" dirty="0" smtClean="0">
                <a:solidFill>
                  <a:srgbClr val="0079A8"/>
                </a:solidFill>
              </a:rPr>
              <a:t>Lists -Sets </a:t>
            </a:r>
            <a:r>
              <a:rPr lang="en-US" sz="1800" dirty="0">
                <a:solidFill>
                  <a:srgbClr val="0079A8"/>
                </a:solidFill>
              </a:rPr>
              <a:t>-</a:t>
            </a:r>
            <a:r>
              <a:rPr lang="en-US" sz="1800" dirty="0" smtClean="0">
                <a:solidFill>
                  <a:srgbClr val="0079A8"/>
                </a:solidFill>
              </a:rPr>
              <a:t> Sorted Sets</a:t>
            </a:r>
          </a:p>
          <a:p>
            <a:pPr lvl="2">
              <a:buFont typeface="Wingdings" charset="2"/>
              <a:buChar char="§"/>
            </a:pPr>
            <a:r>
              <a:rPr lang="en-US" sz="1800" dirty="0" smtClean="0">
                <a:solidFill>
                  <a:srgbClr val="0079A8"/>
                </a:solidFill>
              </a:rPr>
              <a:t>Bitmaps – Hyperloglogs – Geospatial Indexes</a:t>
            </a:r>
            <a:endParaRPr lang="en-US" sz="1800" dirty="0">
              <a:solidFill>
                <a:srgbClr val="0079A8"/>
              </a:solidFill>
            </a:endParaRPr>
          </a:p>
          <a:p>
            <a:pPr marL="342900" indent="-342900">
              <a:buFont typeface="Wingdings" charset="2"/>
              <a:buChar char="§"/>
            </a:pPr>
            <a:r>
              <a:rPr lang="en-US" dirty="0" smtClean="0"/>
              <a:t>Common uses:</a:t>
            </a:r>
          </a:p>
          <a:p>
            <a:pPr lvl="2">
              <a:buFont typeface="Wingdings" charset="2"/>
              <a:buChar char="§"/>
            </a:pPr>
            <a:r>
              <a:rPr lang="en-US" sz="1800" dirty="0" smtClean="0">
                <a:solidFill>
                  <a:srgbClr val="0079A8"/>
                </a:solidFill>
              </a:rPr>
              <a:t>Database</a:t>
            </a:r>
          </a:p>
          <a:p>
            <a:pPr lvl="2">
              <a:buFont typeface="Wingdings" charset="2"/>
              <a:buChar char="§"/>
            </a:pPr>
            <a:r>
              <a:rPr lang="en-US" sz="1800" dirty="0" smtClean="0">
                <a:solidFill>
                  <a:srgbClr val="0079A8"/>
                </a:solidFill>
              </a:rPr>
              <a:t>Cache (Non long term storage)</a:t>
            </a:r>
          </a:p>
          <a:p>
            <a:pPr lvl="2">
              <a:buFont typeface="Wingdings" charset="2"/>
              <a:buChar char="§"/>
            </a:pPr>
            <a:r>
              <a:rPr lang="en-US" sz="1800" dirty="0" smtClean="0">
                <a:solidFill>
                  <a:srgbClr val="0079A8"/>
                </a:solidFill>
              </a:rPr>
              <a:t>Message Broker - Broadcasting</a:t>
            </a:r>
          </a:p>
          <a:p>
            <a:pPr lvl="2">
              <a:buFont typeface="Wingdings" charset="2"/>
              <a:buChar char="§"/>
            </a:pPr>
            <a:endParaRPr lang="en-US" dirty="0"/>
          </a:p>
        </p:txBody>
      </p:sp>
      <p:grpSp>
        <p:nvGrpSpPr>
          <p:cNvPr id="67" name="Group 66"/>
          <p:cNvGrpSpPr>
            <a:grpSpLocks noChangeAspect="1"/>
          </p:cNvGrpSpPr>
          <p:nvPr/>
        </p:nvGrpSpPr>
        <p:grpSpPr>
          <a:xfrm>
            <a:off x="6482368" y="533953"/>
            <a:ext cx="1192611" cy="684000"/>
            <a:chOff x="8736175" y="5077250"/>
            <a:chExt cx="484809" cy="278053"/>
          </a:xfrm>
          <a:solidFill>
            <a:schemeClr val="accent3"/>
          </a:solidFill>
        </p:grpSpPr>
        <p:sp>
          <p:nvSpPr>
            <p:cNvPr id="68" name="Freeform 506"/>
            <p:cNvSpPr>
              <a:spLocks/>
            </p:cNvSpPr>
            <p:nvPr/>
          </p:nvSpPr>
          <p:spPr bwMode="auto">
            <a:xfrm>
              <a:off x="8989274" y="5175875"/>
              <a:ext cx="40401" cy="81990"/>
            </a:xfrm>
            <a:custGeom>
              <a:avLst/>
              <a:gdLst>
                <a:gd name="T0" fmla="*/ 62 w 62"/>
                <a:gd name="T1" fmla="*/ 64 h 125"/>
                <a:gd name="T2" fmla="*/ 62 w 62"/>
                <a:gd name="T3" fmla="*/ 63 h 125"/>
                <a:gd name="T4" fmla="*/ 62 w 62"/>
                <a:gd name="T5" fmla="*/ 61 h 125"/>
                <a:gd name="T6" fmla="*/ 61 w 62"/>
                <a:gd name="T7" fmla="*/ 60 h 125"/>
                <a:gd name="T8" fmla="*/ 61 w 62"/>
                <a:gd name="T9" fmla="*/ 59 h 125"/>
                <a:gd name="T10" fmla="*/ 60 w 62"/>
                <a:gd name="T11" fmla="*/ 58 h 125"/>
                <a:gd name="T12" fmla="*/ 12 w 62"/>
                <a:gd name="T13" fmla="*/ 3 h 125"/>
                <a:gd name="T14" fmla="*/ 3 w 62"/>
                <a:gd name="T15" fmla="*/ 2 h 125"/>
                <a:gd name="T16" fmla="*/ 2 w 62"/>
                <a:gd name="T17" fmla="*/ 12 h 125"/>
                <a:gd name="T18" fmla="*/ 46 w 62"/>
                <a:gd name="T19" fmla="*/ 63 h 125"/>
                <a:gd name="T20" fmla="*/ 2 w 62"/>
                <a:gd name="T21" fmla="*/ 114 h 125"/>
                <a:gd name="T22" fmla="*/ 3 w 62"/>
                <a:gd name="T23" fmla="*/ 123 h 125"/>
                <a:gd name="T24" fmla="*/ 7 w 62"/>
                <a:gd name="T25" fmla="*/ 125 h 125"/>
                <a:gd name="T26" fmla="*/ 12 w 62"/>
                <a:gd name="T27" fmla="*/ 122 h 125"/>
                <a:gd name="T28" fmla="*/ 60 w 62"/>
                <a:gd name="T29" fmla="*/ 67 h 125"/>
                <a:gd name="T30" fmla="*/ 61 w 62"/>
                <a:gd name="T31" fmla="*/ 66 h 125"/>
                <a:gd name="T32" fmla="*/ 61 w 62"/>
                <a:gd name="T33" fmla="*/ 65 h 125"/>
                <a:gd name="T34" fmla="*/ 62 w 62"/>
                <a:gd name="T35"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25">
                  <a:moveTo>
                    <a:pt x="62" y="64"/>
                  </a:moveTo>
                  <a:cubicBezTo>
                    <a:pt x="62" y="63"/>
                    <a:pt x="62" y="63"/>
                    <a:pt x="62" y="63"/>
                  </a:cubicBezTo>
                  <a:cubicBezTo>
                    <a:pt x="62" y="61"/>
                    <a:pt x="62" y="61"/>
                    <a:pt x="62" y="61"/>
                  </a:cubicBezTo>
                  <a:cubicBezTo>
                    <a:pt x="61" y="60"/>
                    <a:pt x="61" y="60"/>
                    <a:pt x="61" y="60"/>
                  </a:cubicBezTo>
                  <a:cubicBezTo>
                    <a:pt x="61" y="59"/>
                    <a:pt x="61" y="59"/>
                    <a:pt x="61" y="59"/>
                  </a:cubicBezTo>
                  <a:cubicBezTo>
                    <a:pt x="60" y="58"/>
                    <a:pt x="60" y="58"/>
                    <a:pt x="60" y="58"/>
                  </a:cubicBezTo>
                  <a:cubicBezTo>
                    <a:pt x="12" y="3"/>
                    <a:pt x="12" y="3"/>
                    <a:pt x="12" y="3"/>
                  </a:cubicBezTo>
                  <a:cubicBezTo>
                    <a:pt x="10" y="0"/>
                    <a:pt x="5" y="0"/>
                    <a:pt x="3" y="2"/>
                  </a:cubicBezTo>
                  <a:cubicBezTo>
                    <a:pt x="0" y="4"/>
                    <a:pt x="0" y="9"/>
                    <a:pt x="2" y="12"/>
                  </a:cubicBezTo>
                  <a:cubicBezTo>
                    <a:pt x="46" y="63"/>
                    <a:pt x="46" y="63"/>
                    <a:pt x="46" y="63"/>
                  </a:cubicBezTo>
                  <a:cubicBezTo>
                    <a:pt x="2" y="114"/>
                    <a:pt x="2" y="114"/>
                    <a:pt x="2" y="114"/>
                  </a:cubicBezTo>
                  <a:cubicBezTo>
                    <a:pt x="0" y="116"/>
                    <a:pt x="0" y="121"/>
                    <a:pt x="3" y="123"/>
                  </a:cubicBezTo>
                  <a:cubicBezTo>
                    <a:pt x="7" y="125"/>
                    <a:pt x="7" y="125"/>
                    <a:pt x="7" y="125"/>
                  </a:cubicBezTo>
                  <a:cubicBezTo>
                    <a:pt x="9" y="125"/>
                    <a:pt x="11" y="124"/>
                    <a:pt x="12" y="122"/>
                  </a:cubicBezTo>
                  <a:cubicBezTo>
                    <a:pt x="60" y="67"/>
                    <a:pt x="60" y="67"/>
                    <a:pt x="60" y="67"/>
                  </a:cubicBezTo>
                  <a:cubicBezTo>
                    <a:pt x="61" y="66"/>
                    <a:pt x="61" y="66"/>
                    <a:pt x="61" y="66"/>
                  </a:cubicBezTo>
                  <a:cubicBezTo>
                    <a:pt x="61" y="65"/>
                    <a:pt x="61" y="65"/>
                    <a:pt x="61" y="65"/>
                  </a:cubicBezTo>
                  <a:lnTo>
                    <a:pt x="62"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07"/>
            <p:cNvSpPr>
              <a:spLocks/>
            </p:cNvSpPr>
            <p:nvPr/>
          </p:nvSpPr>
          <p:spPr bwMode="auto">
            <a:xfrm>
              <a:off x="8926297" y="5175875"/>
              <a:ext cx="41589" cy="81990"/>
            </a:xfrm>
            <a:custGeom>
              <a:avLst/>
              <a:gdLst>
                <a:gd name="T0" fmla="*/ 0 w 62"/>
                <a:gd name="T1" fmla="*/ 64 h 125"/>
                <a:gd name="T2" fmla="*/ 0 w 62"/>
                <a:gd name="T3" fmla="*/ 63 h 125"/>
                <a:gd name="T4" fmla="*/ 0 w 62"/>
                <a:gd name="T5" fmla="*/ 61 h 125"/>
                <a:gd name="T6" fmla="*/ 0 w 62"/>
                <a:gd name="T7" fmla="*/ 60 h 125"/>
                <a:gd name="T8" fmla="*/ 1 w 62"/>
                <a:gd name="T9" fmla="*/ 59 h 125"/>
                <a:gd name="T10" fmla="*/ 2 w 62"/>
                <a:gd name="T11" fmla="*/ 58 h 125"/>
                <a:gd name="T12" fmla="*/ 50 w 62"/>
                <a:gd name="T13" fmla="*/ 3 h 125"/>
                <a:gd name="T14" fmla="*/ 59 w 62"/>
                <a:gd name="T15" fmla="*/ 2 h 125"/>
                <a:gd name="T16" fmla="*/ 60 w 62"/>
                <a:gd name="T17" fmla="*/ 12 h 125"/>
                <a:gd name="T18" fmla="*/ 15 w 62"/>
                <a:gd name="T19" fmla="*/ 63 h 125"/>
                <a:gd name="T20" fmla="*/ 60 w 62"/>
                <a:gd name="T21" fmla="*/ 114 h 125"/>
                <a:gd name="T22" fmla="*/ 59 w 62"/>
                <a:gd name="T23" fmla="*/ 123 h 125"/>
                <a:gd name="T24" fmla="*/ 55 w 62"/>
                <a:gd name="T25" fmla="*/ 125 h 125"/>
                <a:gd name="T26" fmla="*/ 50 w 62"/>
                <a:gd name="T27" fmla="*/ 122 h 125"/>
                <a:gd name="T28" fmla="*/ 2 w 62"/>
                <a:gd name="T29" fmla="*/ 67 h 125"/>
                <a:gd name="T30" fmla="*/ 1 w 62"/>
                <a:gd name="T31" fmla="*/ 66 h 125"/>
                <a:gd name="T32" fmla="*/ 0 w 62"/>
                <a:gd name="T33" fmla="*/ 65 h 125"/>
                <a:gd name="T34" fmla="*/ 0 w 62"/>
                <a:gd name="T35"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125">
                  <a:moveTo>
                    <a:pt x="0" y="64"/>
                  </a:moveTo>
                  <a:cubicBezTo>
                    <a:pt x="0" y="63"/>
                    <a:pt x="0" y="63"/>
                    <a:pt x="0" y="63"/>
                  </a:cubicBezTo>
                  <a:cubicBezTo>
                    <a:pt x="0" y="61"/>
                    <a:pt x="0" y="61"/>
                    <a:pt x="0" y="61"/>
                  </a:cubicBezTo>
                  <a:cubicBezTo>
                    <a:pt x="0" y="60"/>
                    <a:pt x="0" y="60"/>
                    <a:pt x="0" y="60"/>
                  </a:cubicBezTo>
                  <a:cubicBezTo>
                    <a:pt x="1" y="59"/>
                    <a:pt x="1" y="59"/>
                    <a:pt x="1" y="59"/>
                  </a:cubicBezTo>
                  <a:cubicBezTo>
                    <a:pt x="2" y="58"/>
                    <a:pt x="2" y="58"/>
                    <a:pt x="2" y="58"/>
                  </a:cubicBezTo>
                  <a:cubicBezTo>
                    <a:pt x="50" y="3"/>
                    <a:pt x="50" y="3"/>
                    <a:pt x="50" y="3"/>
                  </a:cubicBezTo>
                  <a:cubicBezTo>
                    <a:pt x="52" y="0"/>
                    <a:pt x="56" y="0"/>
                    <a:pt x="59" y="2"/>
                  </a:cubicBezTo>
                  <a:cubicBezTo>
                    <a:pt x="62" y="4"/>
                    <a:pt x="62" y="9"/>
                    <a:pt x="60" y="12"/>
                  </a:cubicBezTo>
                  <a:cubicBezTo>
                    <a:pt x="15" y="63"/>
                    <a:pt x="15" y="63"/>
                    <a:pt x="15" y="63"/>
                  </a:cubicBezTo>
                  <a:cubicBezTo>
                    <a:pt x="60" y="114"/>
                    <a:pt x="60" y="114"/>
                    <a:pt x="60" y="114"/>
                  </a:cubicBezTo>
                  <a:cubicBezTo>
                    <a:pt x="62" y="116"/>
                    <a:pt x="62" y="121"/>
                    <a:pt x="59" y="123"/>
                  </a:cubicBezTo>
                  <a:cubicBezTo>
                    <a:pt x="55" y="125"/>
                    <a:pt x="55" y="125"/>
                    <a:pt x="55" y="125"/>
                  </a:cubicBezTo>
                  <a:cubicBezTo>
                    <a:pt x="53" y="125"/>
                    <a:pt x="51" y="124"/>
                    <a:pt x="50" y="122"/>
                  </a:cubicBezTo>
                  <a:cubicBezTo>
                    <a:pt x="2" y="67"/>
                    <a:pt x="2" y="67"/>
                    <a:pt x="2" y="67"/>
                  </a:cubicBezTo>
                  <a:cubicBezTo>
                    <a:pt x="1" y="66"/>
                    <a:pt x="1" y="66"/>
                    <a:pt x="1" y="66"/>
                  </a:cubicBezTo>
                  <a:cubicBezTo>
                    <a:pt x="0" y="65"/>
                    <a:pt x="0" y="65"/>
                    <a:pt x="0" y="65"/>
                  </a:cubicBezTo>
                  <a:lnTo>
                    <a:pt x="0" y="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08"/>
            <p:cNvSpPr>
              <a:spLocks noEditPoints="1"/>
            </p:cNvSpPr>
            <p:nvPr/>
          </p:nvSpPr>
          <p:spPr bwMode="auto">
            <a:xfrm>
              <a:off x="8736175" y="5311337"/>
              <a:ext cx="484809" cy="43966"/>
            </a:xfrm>
            <a:custGeom>
              <a:avLst/>
              <a:gdLst>
                <a:gd name="T0" fmla="*/ 27 w 741"/>
                <a:gd name="T1" fmla="*/ 51 h 67"/>
                <a:gd name="T2" fmla="*/ 714 w 741"/>
                <a:gd name="T3" fmla="*/ 51 h 67"/>
                <a:gd name="T4" fmla="*/ 723 w 741"/>
                <a:gd name="T5" fmla="*/ 36 h 67"/>
                <a:gd name="T6" fmla="*/ 723 w 741"/>
                <a:gd name="T7" fmla="*/ 16 h 67"/>
                <a:gd name="T8" fmla="*/ 426 w 741"/>
                <a:gd name="T9" fmla="*/ 16 h 67"/>
                <a:gd name="T10" fmla="*/ 426 w 741"/>
                <a:gd name="T11" fmla="*/ 24 h 67"/>
                <a:gd name="T12" fmla="*/ 418 w 741"/>
                <a:gd name="T13" fmla="*/ 32 h 67"/>
                <a:gd name="T14" fmla="*/ 323 w 741"/>
                <a:gd name="T15" fmla="*/ 32 h 67"/>
                <a:gd name="T16" fmla="*/ 315 w 741"/>
                <a:gd name="T17" fmla="*/ 24 h 67"/>
                <a:gd name="T18" fmla="*/ 315 w 741"/>
                <a:gd name="T19" fmla="*/ 16 h 67"/>
                <a:gd name="T20" fmla="*/ 17 w 741"/>
                <a:gd name="T21" fmla="*/ 16 h 67"/>
                <a:gd name="T22" fmla="*/ 18 w 741"/>
                <a:gd name="T23" fmla="*/ 36 h 67"/>
                <a:gd name="T24" fmla="*/ 27 w 741"/>
                <a:gd name="T25" fmla="*/ 51 h 67"/>
                <a:gd name="T26" fmla="*/ 718 w 741"/>
                <a:gd name="T27" fmla="*/ 67 h 67"/>
                <a:gd name="T28" fmla="*/ 22 w 741"/>
                <a:gd name="T29" fmla="*/ 67 h 67"/>
                <a:gd name="T30" fmla="*/ 16 w 741"/>
                <a:gd name="T31" fmla="*/ 64 h 67"/>
                <a:gd name="T32" fmla="*/ 2 w 741"/>
                <a:gd name="T33" fmla="*/ 40 h 67"/>
                <a:gd name="T34" fmla="*/ 2 w 741"/>
                <a:gd name="T35" fmla="*/ 7 h 67"/>
                <a:gd name="T36" fmla="*/ 10 w 741"/>
                <a:gd name="T37" fmla="*/ 0 h 67"/>
                <a:gd name="T38" fmla="*/ 323 w 741"/>
                <a:gd name="T39" fmla="*/ 0 h 67"/>
                <a:gd name="T40" fmla="*/ 331 w 741"/>
                <a:gd name="T41" fmla="*/ 8 h 67"/>
                <a:gd name="T42" fmla="*/ 331 w 741"/>
                <a:gd name="T43" fmla="*/ 16 h 67"/>
                <a:gd name="T44" fmla="*/ 410 w 741"/>
                <a:gd name="T45" fmla="*/ 16 h 67"/>
                <a:gd name="T46" fmla="*/ 410 w 741"/>
                <a:gd name="T47" fmla="*/ 8 h 67"/>
                <a:gd name="T48" fmla="*/ 418 w 741"/>
                <a:gd name="T49" fmla="*/ 0 h 67"/>
                <a:gd name="T50" fmla="*/ 731 w 741"/>
                <a:gd name="T51" fmla="*/ 0 h 67"/>
                <a:gd name="T52" fmla="*/ 739 w 741"/>
                <a:gd name="T53" fmla="*/ 7 h 67"/>
                <a:gd name="T54" fmla="*/ 739 w 741"/>
                <a:gd name="T55" fmla="*/ 40 h 67"/>
                <a:gd name="T56" fmla="*/ 725 w 741"/>
                <a:gd name="T57" fmla="*/ 64 h 67"/>
                <a:gd name="T58" fmla="*/ 718 w 741"/>
                <a:gd name="T5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41" h="67">
                  <a:moveTo>
                    <a:pt x="27" y="51"/>
                  </a:moveTo>
                  <a:cubicBezTo>
                    <a:pt x="714" y="51"/>
                    <a:pt x="714" y="51"/>
                    <a:pt x="714" y="51"/>
                  </a:cubicBezTo>
                  <a:cubicBezTo>
                    <a:pt x="718" y="44"/>
                    <a:pt x="723" y="38"/>
                    <a:pt x="723" y="36"/>
                  </a:cubicBezTo>
                  <a:cubicBezTo>
                    <a:pt x="724" y="33"/>
                    <a:pt x="724" y="25"/>
                    <a:pt x="723" y="16"/>
                  </a:cubicBezTo>
                  <a:cubicBezTo>
                    <a:pt x="426" y="16"/>
                    <a:pt x="426" y="16"/>
                    <a:pt x="426" y="16"/>
                  </a:cubicBezTo>
                  <a:cubicBezTo>
                    <a:pt x="426" y="24"/>
                    <a:pt x="426" y="24"/>
                    <a:pt x="426" y="24"/>
                  </a:cubicBezTo>
                  <a:cubicBezTo>
                    <a:pt x="426" y="28"/>
                    <a:pt x="422" y="32"/>
                    <a:pt x="418" y="32"/>
                  </a:cubicBezTo>
                  <a:cubicBezTo>
                    <a:pt x="323" y="32"/>
                    <a:pt x="323" y="32"/>
                    <a:pt x="323" y="32"/>
                  </a:cubicBezTo>
                  <a:cubicBezTo>
                    <a:pt x="319" y="32"/>
                    <a:pt x="315" y="28"/>
                    <a:pt x="315" y="24"/>
                  </a:cubicBezTo>
                  <a:cubicBezTo>
                    <a:pt x="315" y="16"/>
                    <a:pt x="315" y="16"/>
                    <a:pt x="315" y="16"/>
                  </a:cubicBezTo>
                  <a:cubicBezTo>
                    <a:pt x="17" y="16"/>
                    <a:pt x="17" y="16"/>
                    <a:pt x="17" y="16"/>
                  </a:cubicBezTo>
                  <a:cubicBezTo>
                    <a:pt x="17" y="25"/>
                    <a:pt x="17" y="33"/>
                    <a:pt x="18" y="36"/>
                  </a:cubicBezTo>
                  <a:cubicBezTo>
                    <a:pt x="18" y="38"/>
                    <a:pt x="22" y="45"/>
                    <a:pt x="27" y="51"/>
                  </a:cubicBezTo>
                  <a:moveTo>
                    <a:pt x="718" y="67"/>
                  </a:moveTo>
                  <a:cubicBezTo>
                    <a:pt x="22" y="67"/>
                    <a:pt x="22" y="67"/>
                    <a:pt x="22" y="67"/>
                  </a:cubicBezTo>
                  <a:cubicBezTo>
                    <a:pt x="20" y="67"/>
                    <a:pt x="17" y="66"/>
                    <a:pt x="16" y="64"/>
                  </a:cubicBezTo>
                  <a:cubicBezTo>
                    <a:pt x="13" y="60"/>
                    <a:pt x="4" y="47"/>
                    <a:pt x="2" y="40"/>
                  </a:cubicBezTo>
                  <a:cubicBezTo>
                    <a:pt x="0" y="32"/>
                    <a:pt x="1" y="13"/>
                    <a:pt x="2" y="7"/>
                  </a:cubicBezTo>
                  <a:cubicBezTo>
                    <a:pt x="2" y="3"/>
                    <a:pt x="6" y="0"/>
                    <a:pt x="10" y="0"/>
                  </a:cubicBezTo>
                  <a:cubicBezTo>
                    <a:pt x="323" y="0"/>
                    <a:pt x="323" y="0"/>
                    <a:pt x="323" y="0"/>
                  </a:cubicBezTo>
                  <a:cubicBezTo>
                    <a:pt x="328" y="0"/>
                    <a:pt x="331" y="4"/>
                    <a:pt x="331" y="8"/>
                  </a:cubicBezTo>
                  <a:cubicBezTo>
                    <a:pt x="331" y="16"/>
                    <a:pt x="331" y="16"/>
                    <a:pt x="331" y="16"/>
                  </a:cubicBezTo>
                  <a:cubicBezTo>
                    <a:pt x="410" y="16"/>
                    <a:pt x="410" y="16"/>
                    <a:pt x="410" y="16"/>
                  </a:cubicBezTo>
                  <a:cubicBezTo>
                    <a:pt x="410" y="8"/>
                    <a:pt x="410" y="8"/>
                    <a:pt x="410" y="8"/>
                  </a:cubicBezTo>
                  <a:cubicBezTo>
                    <a:pt x="410" y="4"/>
                    <a:pt x="413" y="0"/>
                    <a:pt x="418" y="0"/>
                  </a:cubicBezTo>
                  <a:cubicBezTo>
                    <a:pt x="731" y="0"/>
                    <a:pt x="731" y="0"/>
                    <a:pt x="731" y="0"/>
                  </a:cubicBezTo>
                  <a:cubicBezTo>
                    <a:pt x="735" y="0"/>
                    <a:pt x="739" y="3"/>
                    <a:pt x="739" y="7"/>
                  </a:cubicBezTo>
                  <a:cubicBezTo>
                    <a:pt x="740" y="13"/>
                    <a:pt x="741" y="32"/>
                    <a:pt x="739" y="40"/>
                  </a:cubicBezTo>
                  <a:cubicBezTo>
                    <a:pt x="737" y="47"/>
                    <a:pt x="728" y="60"/>
                    <a:pt x="725" y="64"/>
                  </a:cubicBezTo>
                  <a:cubicBezTo>
                    <a:pt x="724" y="66"/>
                    <a:pt x="721" y="67"/>
                    <a:pt x="718"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09"/>
            <p:cNvSpPr>
              <a:spLocks noEditPoints="1"/>
            </p:cNvSpPr>
            <p:nvPr/>
          </p:nvSpPr>
          <p:spPr bwMode="auto">
            <a:xfrm>
              <a:off x="8784894" y="5077250"/>
              <a:ext cx="386184" cy="244781"/>
            </a:xfrm>
            <a:custGeom>
              <a:avLst/>
              <a:gdLst>
                <a:gd name="T0" fmla="*/ 544 w 589"/>
                <a:gd name="T1" fmla="*/ 358 h 374"/>
                <a:gd name="T2" fmla="*/ 572 w 589"/>
                <a:gd name="T3" fmla="*/ 358 h 374"/>
                <a:gd name="T4" fmla="*/ 572 w 589"/>
                <a:gd name="T5" fmla="*/ 34 h 374"/>
                <a:gd name="T6" fmla="*/ 555 w 589"/>
                <a:gd name="T7" fmla="*/ 17 h 374"/>
                <a:gd name="T8" fmla="*/ 34 w 589"/>
                <a:gd name="T9" fmla="*/ 17 h 374"/>
                <a:gd name="T10" fmla="*/ 17 w 589"/>
                <a:gd name="T11" fmla="*/ 34 h 374"/>
                <a:gd name="T12" fmla="*/ 17 w 589"/>
                <a:gd name="T13" fmla="*/ 358 h 374"/>
                <a:gd name="T14" fmla="*/ 45 w 589"/>
                <a:gd name="T15" fmla="*/ 358 h 374"/>
                <a:gd name="T16" fmla="*/ 45 w 589"/>
                <a:gd name="T17" fmla="*/ 53 h 374"/>
                <a:gd name="T18" fmla="*/ 53 w 589"/>
                <a:gd name="T19" fmla="*/ 45 h 374"/>
                <a:gd name="T20" fmla="*/ 536 w 589"/>
                <a:gd name="T21" fmla="*/ 45 h 374"/>
                <a:gd name="T22" fmla="*/ 544 w 589"/>
                <a:gd name="T23" fmla="*/ 53 h 374"/>
                <a:gd name="T24" fmla="*/ 544 w 589"/>
                <a:gd name="T25" fmla="*/ 358 h 374"/>
                <a:gd name="T26" fmla="*/ 580 w 589"/>
                <a:gd name="T27" fmla="*/ 374 h 374"/>
                <a:gd name="T28" fmla="*/ 536 w 589"/>
                <a:gd name="T29" fmla="*/ 374 h 374"/>
                <a:gd name="T30" fmla="*/ 528 w 589"/>
                <a:gd name="T31" fmla="*/ 366 h 374"/>
                <a:gd name="T32" fmla="*/ 528 w 589"/>
                <a:gd name="T33" fmla="*/ 61 h 374"/>
                <a:gd name="T34" fmla="*/ 61 w 589"/>
                <a:gd name="T35" fmla="*/ 61 h 374"/>
                <a:gd name="T36" fmla="*/ 61 w 589"/>
                <a:gd name="T37" fmla="*/ 366 h 374"/>
                <a:gd name="T38" fmla="*/ 53 w 589"/>
                <a:gd name="T39" fmla="*/ 374 h 374"/>
                <a:gd name="T40" fmla="*/ 8 w 589"/>
                <a:gd name="T41" fmla="*/ 374 h 374"/>
                <a:gd name="T42" fmla="*/ 0 w 589"/>
                <a:gd name="T43" fmla="*/ 366 h 374"/>
                <a:gd name="T44" fmla="*/ 0 w 589"/>
                <a:gd name="T45" fmla="*/ 34 h 374"/>
                <a:gd name="T46" fmla="*/ 34 w 589"/>
                <a:gd name="T47" fmla="*/ 0 h 374"/>
                <a:gd name="T48" fmla="*/ 555 w 589"/>
                <a:gd name="T49" fmla="*/ 0 h 374"/>
                <a:gd name="T50" fmla="*/ 589 w 589"/>
                <a:gd name="T51" fmla="*/ 34 h 374"/>
                <a:gd name="T52" fmla="*/ 589 w 589"/>
                <a:gd name="T53" fmla="*/ 366 h 374"/>
                <a:gd name="T54" fmla="*/ 580 w 589"/>
                <a:gd name="T5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9" h="374">
                  <a:moveTo>
                    <a:pt x="544" y="358"/>
                  </a:moveTo>
                  <a:cubicBezTo>
                    <a:pt x="572" y="358"/>
                    <a:pt x="572" y="358"/>
                    <a:pt x="572" y="358"/>
                  </a:cubicBezTo>
                  <a:cubicBezTo>
                    <a:pt x="572" y="34"/>
                    <a:pt x="572" y="34"/>
                    <a:pt x="572" y="34"/>
                  </a:cubicBezTo>
                  <a:cubicBezTo>
                    <a:pt x="572" y="24"/>
                    <a:pt x="565" y="17"/>
                    <a:pt x="555" y="17"/>
                  </a:cubicBezTo>
                  <a:cubicBezTo>
                    <a:pt x="34" y="17"/>
                    <a:pt x="34" y="17"/>
                    <a:pt x="34" y="17"/>
                  </a:cubicBezTo>
                  <a:cubicBezTo>
                    <a:pt x="24" y="17"/>
                    <a:pt x="17" y="24"/>
                    <a:pt x="17" y="34"/>
                  </a:cubicBezTo>
                  <a:cubicBezTo>
                    <a:pt x="17" y="358"/>
                    <a:pt x="17" y="358"/>
                    <a:pt x="17" y="358"/>
                  </a:cubicBezTo>
                  <a:cubicBezTo>
                    <a:pt x="45" y="358"/>
                    <a:pt x="45" y="358"/>
                    <a:pt x="45" y="358"/>
                  </a:cubicBezTo>
                  <a:cubicBezTo>
                    <a:pt x="45" y="53"/>
                    <a:pt x="45" y="53"/>
                    <a:pt x="45" y="53"/>
                  </a:cubicBezTo>
                  <a:cubicBezTo>
                    <a:pt x="45" y="48"/>
                    <a:pt x="48" y="45"/>
                    <a:pt x="53" y="45"/>
                  </a:cubicBezTo>
                  <a:cubicBezTo>
                    <a:pt x="536" y="45"/>
                    <a:pt x="536" y="45"/>
                    <a:pt x="536" y="45"/>
                  </a:cubicBezTo>
                  <a:cubicBezTo>
                    <a:pt x="541" y="45"/>
                    <a:pt x="544" y="48"/>
                    <a:pt x="544" y="53"/>
                  </a:cubicBezTo>
                  <a:lnTo>
                    <a:pt x="544" y="358"/>
                  </a:lnTo>
                  <a:close/>
                  <a:moveTo>
                    <a:pt x="580" y="374"/>
                  </a:moveTo>
                  <a:cubicBezTo>
                    <a:pt x="536" y="374"/>
                    <a:pt x="536" y="374"/>
                    <a:pt x="536" y="374"/>
                  </a:cubicBezTo>
                  <a:cubicBezTo>
                    <a:pt x="532" y="374"/>
                    <a:pt x="528" y="371"/>
                    <a:pt x="528" y="366"/>
                  </a:cubicBezTo>
                  <a:cubicBezTo>
                    <a:pt x="528" y="61"/>
                    <a:pt x="528" y="61"/>
                    <a:pt x="528" y="61"/>
                  </a:cubicBezTo>
                  <a:cubicBezTo>
                    <a:pt x="61" y="61"/>
                    <a:pt x="61" y="61"/>
                    <a:pt x="61" y="61"/>
                  </a:cubicBezTo>
                  <a:cubicBezTo>
                    <a:pt x="61" y="366"/>
                    <a:pt x="61" y="366"/>
                    <a:pt x="61" y="366"/>
                  </a:cubicBezTo>
                  <a:cubicBezTo>
                    <a:pt x="61" y="371"/>
                    <a:pt x="57" y="374"/>
                    <a:pt x="53" y="374"/>
                  </a:cubicBezTo>
                  <a:cubicBezTo>
                    <a:pt x="8" y="374"/>
                    <a:pt x="8" y="374"/>
                    <a:pt x="8" y="374"/>
                  </a:cubicBezTo>
                  <a:cubicBezTo>
                    <a:pt x="4" y="374"/>
                    <a:pt x="0" y="371"/>
                    <a:pt x="0" y="366"/>
                  </a:cubicBezTo>
                  <a:cubicBezTo>
                    <a:pt x="0" y="34"/>
                    <a:pt x="0" y="34"/>
                    <a:pt x="0" y="34"/>
                  </a:cubicBezTo>
                  <a:cubicBezTo>
                    <a:pt x="0" y="15"/>
                    <a:pt x="15" y="0"/>
                    <a:pt x="34" y="0"/>
                  </a:cubicBezTo>
                  <a:cubicBezTo>
                    <a:pt x="555" y="0"/>
                    <a:pt x="555" y="0"/>
                    <a:pt x="555" y="0"/>
                  </a:cubicBezTo>
                  <a:cubicBezTo>
                    <a:pt x="574" y="0"/>
                    <a:pt x="589" y="15"/>
                    <a:pt x="589" y="34"/>
                  </a:cubicBezTo>
                  <a:cubicBezTo>
                    <a:pt x="589" y="366"/>
                    <a:pt x="589" y="366"/>
                    <a:pt x="589" y="366"/>
                  </a:cubicBezTo>
                  <a:cubicBezTo>
                    <a:pt x="589" y="371"/>
                    <a:pt x="585" y="374"/>
                    <a:pt x="580" y="37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1549336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lumMod val="75000"/>
              </a:schemeClr>
            </a:solidFill>
            <a:latin typeface="Salesforce Sans"/>
            <a:cs typeface="Salesforce Sans"/>
          </a:defRPr>
        </a:defPPr>
      </a:lstStyle>
    </a:txDef>
  </a:objectDefaults>
  <a:extraClrSchemeLst/>
  <a:extLst>
    <a:ext uri="{05A4C25C-085E-4340-85A3-A5531E510DB2}">
      <thm15:themeFamily xmlns:thm15="http://schemas.microsoft.com/office/thememl/2012/main" name="Dreamforce 2016 template" id="{6CDBB4FA-F90B-0D45-BBA7-42B4D0A5666F}" vid="{C948FDAE-390D-A549-B035-9F6A444FA75B}"/>
    </a:ext>
  </a:ext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Dreamforce Trailhead 2016 template</Template>
  <TotalTime>6848</TotalTime>
  <Words>1084</Words>
  <Application>Microsoft Macintosh PowerPoint</Application>
  <PresentationFormat>Custom</PresentationFormat>
  <Paragraphs>180</Paragraphs>
  <Slides>24</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Calibri</vt:lpstr>
      <vt:lpstr>Gill Sans</vt:lpstr>
      <vt:lpstr>Helvetica Light</vt:lpstr>
      <vt:lpstr>ＭＳ Ｐゴシック</vt:lpstr>
      <vt:lpstr>Salesforce Sans</vt:lpstr>
      <vt:lpstr>Salesforce Sans Light</vt:lpstr>
      <vt:lpstr>VAG Rounded Std Light</vt:lpstr>
      <vt:lpstr>Wingdings</vt:lpstr>
      <vt:lpstr>Arial</vt:lpstr>
      <vt:lpstr>Salesforce 2015 16x9</vt:lpstr>
      <vt:lpstr>Salesforce Connect Custom Apex Adapters for Heroku Redis</vt:lpstr>
      <vt:lpstr>Forward-Looking Statements</vt:lpstr>
      <vt:lpstr>Luciano Straga</vt:lpstr>
      <vt:lpstr>Session Agenda</vt:lpstr>
      <vt:lpstr>Topic Presentation</vt:lpstr>
      <vt:lpstr>PowerPoint Presentation</vt:lpstr>
      <vt:lpstr>PowerPoint Presentation</vt:lpstr>
      <vt:lpstr>Heroku Redis</vt:lpstr>
      <vt:lpstr>Heroku Redis</vt:lpstr>
      <vt:lpstr>Salesforce Connect</vt:lpstr>
      <vt:lpstr>Salesforce Connect</vt:lpstr>
      <vt:lpstr>Salesforce Connect </vt:lpstr>
      <vt:lpstr>Salesforce External Objects</vt:lpstr>
      <vt:lpstr>External Objects vs. Custom Objects</vt:lpstr>
      <vt:lpstr>Apex Connector Framework</vt:lpstr>
      <vt:lpstr>Apex Connector Framework</vt:lpstr>
      <vt:lpstr>Apex Connector Framework</vt:lpstr>
      <vt:lpstr>New Object Relationships for External Objects</vt:lpstr>
      <vt:lpstr>New Object Relationships for External Objects </vt:lpstr>
      <vt:lpstr>Extra Considerations and Resources</vt:lpstr>
      <vt:lpstr>Extra Considerations and Resources</vt:lpstr>
      <vt:lpstr>Session Resources</vt:lpstr>
      <vt:lpstr>Q&amp;A!</vt:lpstr>
      <vt:lpstr>PowerPoint Presentation</vt:lpstr>
    </vt:vector>
  </TitlesOfParts>
  <Manager>Aaron Rabideau</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Connect Custom Apex Adapters for Heroku Redis</dc:title>
  <dc:subject/>
  <dc:creator>Luciano Stragá</dc:creator>
  <cp:keywords/>
  <dc:description/>
  <cp:lastModifiedBy>Luciano Stragá</cp:lastModifiedBy>
  <cp:revision>64</cp:revision>
  <cp:lastPrinted>2014-09-29T18:29:00Z</cp:lastPrinted>
  <dcterms:created xsi:type="dcterms:W3CDTF">2016-09-24T18:06:48Z</dcterms:created>
  <dcterms:modified xsi:type="dcterms:W3CDTF">2016-10-05T16:22:27Z</dcterms:modified>
  <cp:category/>
</cp:coreProperties>
</file>